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20"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622"/>
    <a:srgbClr val="F10002"/>
    <a:srgbClr val="FFC0E3"/>
    <a:srgbClr val="00E7F2"/>
    <a:srgbClr val="00BD32"/>
    <a:srgbClr val="5B7191"/>
    <a:srgbClr val="EAEEF3"/>
    <a:srgbClr val="CE1D02"/>
    <a:srgbClr val="E3EAF6"/>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3EF2B-E70A-4EB7-B0AE-20EE14D53749}" v="3" dt="2024-01-19T23:07:58.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4" autoAdjust="0"/>
    <p:restoredTop sz="86447"/>
  </p:normalViewPr>
  <p:slideViewPr>
    <p:cSldViewPr snapToGrid="0" snapToObjects="1">
      <p:cViewPr varScale="1">
        <p:scale>
          <a:sx n="196" d="100"/>
          <a:sy n="196" d="100"/>
        </p:scale>
        <p:origin x="1339" y="125"/>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C3E3EF2B-E70A-4EB7-B0AE-20EE14D53749}"/>
    <pc:docChg chg="undo custSel modSld">
      <pc:chgData name="Bess Dunlevy" userId="dd4b9a8537dbe9d0" providerId="LiveId" clId="{C3E3EF2B-E70A-4EB7-B0AE-20EE14D53749}" dt="2024-01-19T23:08:48.036" v="686" actId="20577"/>
      <pc:docMkLst>
        <pc:docMk/>
      </pc:docMkLst>
      <pc:sldChg chg="addSp delSp modSp mod">
        <pc:chgData name="Bess Dunlevy" userId="dd4b9a8537dbe9d0" providerId="LiveId" clId="{C3E3EF2B-E70A-4EB7-B0AE-20EE14D53749}" dt="2024-01-19T23:08:48.036" v="686" actId="20577"/>
        <pc:sldMkLst>
          <pc:docMk/>
          <pc:sldMk cId="1036723312" sldId="320"/>
        </pc:sldMkLst>
        <pc:spChg chg="mod">
          <ac:chgData name="Bess Dunlevy" userId="dd4b9a8537dbe9d0" providerId="LiveId" clId="{C3E3EF2B-E70A-4EB7-B0AE-20EE14D53749}" dt="2024-01-19T23:04:56.104" v="358" actId="20577"/>
          <ac:spMkLst>
            <pc:docMk/>
            <pc:sldMk cId="1036723312" sldId="320"/>
            <ac:spMk id="3" creationId="{25DB96BB-2EA7-D744-8E6F-DFB6B05779BC}"/>
          </ac:spMkLst>
        </pc:spChg>
        <pc:spChg chg="add mod">
          <ac:chgData name="Bess Dunlevy" userId="dd4b9a8537dbe9d0" providerId="LiveId" clId="{C3E3EF2B-E70A-4EB7-B0AE-20EE14D53749}" dt="2024-01-19T23:07:19.733" v="659" actId="1076"/>
          <ac:spMkLst>
            <pc:docMk/>
            <pc:sldMk cId="1036723312" sldId="320"/>
            <ac:spMk id="4" creationId="{6A9CDD32-8EB5-B57D-9FDD-568143192F52}"/>
          </ac:spMkLst>
        </pc:spChg>
        <pc:spChg chg="mod">
          <ac:chgData name="Bess Dunlevy" userId="dd4b9a8537dbe9d0" providerId="LiveId" clId="{C3E3EF2B-E70A-4EB7-B0AE-20EE14D53749}" dt="2024-01-19T23:06:58.479" v="656" actId="20577"/>
          <ac:spMkLst>
            <pc:docMk/>
            <pc:sldMk cId="1036723312" sldId="320"/>
            <ac:spMk id="5" creationId="{CDADEC37-AD62-194B-8324-91DAEC6F3A34}"/>
          </ac:spMkLst>
        </pc:spChg>
        <pc:spChg chg="mod">
          <ac:chgData name="Bess Dunlevy" userId="dd4b9a8537dbe9d0" providerId="LiveId" clId="{C3E3EF2B-E70A-4EB7-B0AE-20EE14D53749}" dt="2024-01-19T23:08:48.036" v="686" actId="20577"/>
          <ac:spMkLst>
            <pc:docMk/>
            <pc:sldMk cId="1036723312" sldId="320"/>
            <ac:spMk id="9" creationId="{E6EEB223-E166-A54F-887F-3F76EDC4E433}"/>
          </ac:spMkLst>
        </pc:spChg>
        <pc:spChg chg="del">
          <ac:chgData name="Bess Dunlevy" userId="dd4b9a8537dbe9d0" providerId="LiveId" clId="{C3E3EF2B-E70A-4EB7-B0AE-20EE14D53749}" dt="2024-01-19T23:07:12.106" v="657" actId="478"/>
          <ac:spMkLst>
            <pc:docMk/>
            <pc:sldMk cId="1036723312" sldId="320"/>
            <ac:spMk id="54" creationId="{C8FAABF7-CF44-A847-B0BC-190595132FDE}"/>
          </ac:spMkLst>
        </pc:spChg>
        <pc:spChg chg="mod">
          <ac:chgData name="Bess Dunlevy" userId="dd4b9a8537dbe9d0" providerId="LiveId" clId="{C3E3EF2B-E70A-4EB7-B0AE-20EE14D53749}" dt="2024-01-19T23:05:09.775" v="418" actId="20577"/>
          <ac:spMkLst>
            <pc:docMk/>
            <pc:sldMk cId="1036723312" sldId="320"/>
            <ac:spMk id="75" creationId="{4E03B776-881A-BE4E-9B71-CED5774718F9}"/>
          </ac:spMkLst>
        </pc:spChg>
        <pc:spChg chg="mod">
          <ac:chgData name="Bess Dunlevy" userId="dd4b9a8537dbe9d0" providerId="LiveId" clId="{C3E3EF2B-E70A-4EB7-B0AE-20EE14D53749}" dt="2024-01-19T23:05:23.635" v="463" actId="14100"/>
          <ac:spMkLst>
            <pc:docMk/>
            <pc:sldMk cId="1036723312" sldId="320"/>
            <ac:spMk id="76" creationId="{E1CE2886-7039-ED47-AD04-81D7280A7112}"/>
          </ac:spMkLst>
        </pc:spChg>
        <pc:spChg chg="mod">
          <ac:chgData name="Bess Dunlevy" userId="dd4b9a8537dbe9d0" providerId="LiveId" clId="{C3E3EF2B-E70A-4EB7-B0AE-20EE14D53749}" dt="2024-01-19T23:05:43.561" v="511" actId="14100"/>
          <ac:spMkLst>
            <pc:docMk/>
            <pc:sldMk cId="1036723312" sldId="320"/>
            <ac:spMk id="77" creationId="{825DE9F7-3A84-BA4D-A8D6-1F28061069D2}"/>
          </ac:spMkLst>
        </pc:spChg>
        <pc:spChg chg="mod">
          <ac:chgData name="Bess Dunlevy" userId="dd4b9a8537dbe9d0" providerId="LiveId" clId="{C3E3EF2B-E70A-4EB7-B0AE-20EE14D53749}" dt="2024-01-19T23:05:51.276" v="543" actId="20577"/>
          <ac:spMkLst>
            <pc:docMk/>
            <pc:sldMk cId="1036723312" sldId="320"/>
            <ac:spMk id="78" creationId="{F6270B6A-6B71-594B-B81B-8944B73321E7}"/>
          </ac:spMkLst>
        </pc:spChg>
        <pc:spChg chg="mod">
          <ac:chgData name="Bess Dunlevy" userId="dd4b9a8537dbe9d0" providerId="LiveId" clId="{C3E3EF2B-E70A-4EB7-B0AE-20EE14D53749}" dt="2024-01-19T23:06:17.455" v="595" actId="20577"/>
          <ac:spMkLst>
            <pc:docMk/>
            <pc:sldMk cId="1036723312" sldId="320"/>
            <ac:spMk id="79" creationId="{20F5B221-2B2F-7C48-BEE0-AA17DBE93A34}"/>
          </ac:spMkLst>
        </pc:spChg>
        <pc:spChg chg="mod">
          <ac:chgData name="Bess Dunlevy" userId="dd4b9a8537dbe9d0" providerId="LiveId" clId="{C3E3EF2B-E70A-4EB7-B0AE-20EE14D53749}" dt="2024-01-19T23:06:25.285" v="621" actId="20577"/>
          <ac:spMkLst>
            <pc:docMk/>
            <pc:sldMk cId="1036723312" sldId="320"/>
            <ac:spMk id="80" creationId="{B5DA047D-3A7F-0545-B165-F711A43115FC}"/>
          </ac:spMkLst>
        </pc:spChg>
        <pc:spChg chg="mod">
          <ac:chgData name="Bess Dunlevy" userId="dd4b9a8537dbe9d0" providerId="LiveId" clId="{C3E3EF2B-E70A-4EB7-B0AE-20EE14D53749}" dt="2024-01-19T23:06:34.893" v="645" actId="20577"/>
          <ac:spMkLst>
            <pc:docMk/>
            <pc:sldMk cId="1036723312" sldId="320"/>
            <ac:spMk id="81" creationId="{C4076791-A3BF-A842-B151-65ED9133042D}"/>
          </ac:spMkLst>
        </pc:spChg>
        <pc:grpChg chg="del">
          <ac:chgData name="Bess Dunlevy" userId="dd4b9a8537dbe9d0" providerId="LiveId" clId="{C3E3EF2B-E70A-4EB7-B0AE-20EE14D53749}" dt="2024-01-19T23:01:13.894" v="58" actId="478"/>
          <ac:grpSpMkLst>
            <pc:docMk/>
            <pc:sldMk cId="1036723312" sldId="320"/>
            <ac:grpSpMk id="7" creationId="{8E1B7E48-4A02-444F-963A-D6DBBEE435A3}"/>
          </ac:grpSpMkLst>
        </pc:grpChg>
        <pc:graphicFrameChg chg="modGraphic">
          <ac:chgData name="Bess Dunlevy" userId="dd4b9a8537dbe9d0" providerId="LiveId" clId="{C3E3EF2B-E70A-4EB7-B0AE-20EE14D53749}" dt="2024-01-19T23:04:31.926" v="319" actId="20577"/>
          <ac:graphicFrameMkLst>
            <pc:docMk/>
            <pc:sldMk cId="1036723312" sldId="320"/>
            <ac:graphicFrameMk id="2" creationId="{37355569-728A-7144-B0C9-4D9511C7D2C3}"/>
          </ac:graphicFrameMkLst>
        </pc:graphicFrameChg>
      </pc:sldChg>
      <pc:sldChg chg="addSp delSp modSp mod">
        <pc:chgData name="Bess Dunlevy" userId="dd4b9a8537dbe9d0" providerId="LiveId" clId="{C3E3EF2B-E70A-4EB7-B0AE-20EE14D53749}" dt="2024-01-19T23:08:40.516" v="674" actId="1076"/>
        <pc:sldMkLst>
          <pc:docMk/>
          <pc:sldMk cId="1925317832" sldId="342"/>
        </pc:sldMkLst>
        <pc:spChg chg="mod">
          <ac:chgData name="Bess Dunlevy" userId="dd4b9a8537dbe9d0" providerId="LiveId" clId="{C3E3EF2B-E70A-4EB7-B0AE-20EE14D53749}" dt="2024-01-19T23:08:32.204" v="672" actId="1076"/>
          <ac:spMkLst>
            <pc:docMk/>
            <pc:sldMk cId="1925317832" sldId="342"/>
            <ac:spMk id="2" creationId="{7C5F649A-21D3-4946-B06E-8A79DDA0D00E}"/>
          </ac:spMkLst>
        </pc:spChg>
        <pc:spChg chg="mod">
          <ac:chgData name="Bess Dunlevy" userId="dd4b9a8537dbe9d0" providerId="LiveId" clId="{C3E3EF2B-E70A-4EB7-B0AE-20EE14D53749}" dt="2024-01-19T23:08:35.462" v="673" actId="14100"/>
          <ac:spMkLst>
            <pc:docMk/>
            <pc:sldMk cId="1925317832" sldId="342"/>
            <ac:spMk id="3" creationId="{8D229698-1152-43F9-BE56-3EBDC68FD012}"/>
          </ac:spMkLst>
        </pc:spChg>
        <pc:spChg chg="mod">
          <ac:chgData name="Bess Dunlevy" userId="dd4b9a8537dbe9d0" providerId="LiveId" clId="{C3E3EF2B-E70A-4EB7-B0AE-20EE14D53749}" dt="2024-01-19T23:00:50.855" v="55" actId="255"/>
          <ac:spMkLst>
            <pc:docMk/>
            <pc:sldMk cId="1925317832" sldId="342"/>
            <ac:spMk id="33" creationId="{143A449B-AAB7-994A-92CE-8F48E2CA7DF6}"/>
          </ac:spMkLst>
        </pc:spChg>
        <pc:grpChg chg="del">
          <ac:chgData name="Bess Dunlevy" userId="dd4b9a8537dbe9d0" providerId="LiveId" clId="{C3E3EF2B-E70A-4EB7-B0AE-20EE14D53749}" dt="2024-01-19T23:01:12.082" v="57" actId="478"/>
          <ac:grpSpMkLst>
            <pc:docMk/>
            <pc:sldMk cId="1925317832" sldId="342"/>
            <ac:grpSpMk id="65" creationId="{D7F7C8EC-ED2B-B949-A541-63F70BC666B6}"/>
          </ac:grpSpMkLst>
        </pc:grpChg>
        <pc:picChg chg="add mod ord">
          <ac:chgData name="Bess Dunlevy" userId="dd4b9a8537dbe9d0" providerId="LiveId" clId="{C3E3EF2B-E70A-4EB7-B0AE-20EE14D53749}" dt="2024-01-19T23:02:45.872" v="60" actId="167"/>
          <ac:picMkLst>
            <pc:docMk/>
            <pc:sldMk cId="1925317832" sldId="342"/>
            <ac:picMk id="5" creationId="{37C03320-FD39-2876-153A-01FD0007681C}"/>
          </ac:picMkLst>
        </pc:picChg>
        <pc:picChg chg="add mod">
          <ac:chgData name="Bess Dunlevy" userId="dd4b9a8537dbe9d0" providerId="LiveId" clId="{C3E3EF2B-E70A-4EB7-B0AE-20EE14D53749}" dt="2024-01-19T23:08:40.516" v="674" actId="1076"/>
          <ac:picMkLst>
            <pc:docMk/>
            <pc:sldMk cId="1925317832" sldId="342"/>
            <ac:picMk id="7" creationId="{D99D5DBB-A845-FBFC-C023-B44AF66B8A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6186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t.smartsheet.com/try-it?trp=5817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a geométrica branca abstrata">
            <a:extLst>
              <a:ext uri="{FF2B5EF4-FFF2-40B4-BE49-F238E27FC236}">
                <a16:creationId xmlns:a16="http://schemas.microsoft.com/office/drawing/2014/main" id="{37C03320-FD39-2876-153A-01FD0007681C}"/>
              </a:ext>
            </a:extLst>
          </p:cNvPr>
          <p:cNvPicPr>
            <a:picLocks noChangeAspect="1"/>
          </p:cNvPicPr>
          <p:nvPr/>
        </p:nvPicPr>
        <p:blipFill>
          <a:blip r:embed="rId2"/>
          <a:stretch>
            <a:fillRect/>
          </a:stretch>
        </p:blipFill>
        <p:spPr>
          <a:xfrm>
            <a:off x="-11373" y="0"/>
            <a:ext cx="12203371" cy="6858000"/>
          </a:xfrm>
          <a:prstGeom prst="rect">
            <a:avLst/>
          </a:prstGeom>
        </p:spPr>
      </p:pic>
      <p:sp>
        <p:nvSpPr>
          <p:cNvPr id="2" name="TextBox 1">
            <a:extLst>
              <a:ext uri="{FF2B5EF4-FFF2-40B4-BE49-F238E27FC236}">
                <a16:creationId xmlns:a16="http://schemas.microsoft.com/office/drawing/2014/main" id="{7C5F649A-21D3-4946-B06E-8A79DDA0D00E}"/>
              </a:ext>
            </a:extLst>
          </p:cNvPr>
          <p:cNvSpPr txBox="1"/>
          <p:nvPr/>
        </p:nvSpPr>
        <p:spPr>
          <a:xfrm>
            <a:off x="343194" y="2401285"/>
            <a:ext cx="9247166" cy="1200329"/>
          </a:xfrm>
          <a:prstGeom prst="rect">
            <a:avLst/>
          </a:prstGeom>
          <a:noFill/>
        </p:spPr>
        <p:txBody>
          <a:bodyPr wrap="square" rtlCol="0">
            <a:spAutoFit/>
          </a:bodyPr>
          <a:lstStyle/>
          <a:p>
            <a:pPr rtl="0"/>
            <a:r>
              <a:rPr lang="pt-BR" sz="3600">
                <a:latin typeface="Century Gothic" panose="020B0502020202020204" pitchFamily="34" charset="0"/>
              </a:rPr>
              <a:t>Notas quanto ao uso </a:t>
            </a:r>
            <a:br>
              <a:rPr lang="en-US" sz="3600" dirty="0">
                <a:latin typeface="Century Gothic" panose="020B0502020202020204" pitchFamily="34" charset="0"/>
              </a:rPr>
            </a:br>
            <a:r>
              <a:rPr lang="pt-BR" sz="3600">
                <a:latin typeface="Century Gothic" panose="020B0502020202020204" pitchFamily="34" charset="0"/>
              </a:rPr>
              <a:t>deste modelo</a:t>
            </a:r>
          </a:p>
        </p:txBody>
      </p:sp>
      <p:sp>
        <p:nvSpPr>
          <p:cNvPr id="3" name="TextBox 2">
            <a:extLst>
              <a:ext uri="{FF2B5EF4-FFF2-40B4-BE49-F238E27FC236}">
                <a16:creationId xmlns:a16="http://schemas.microsoft.com/office/drawing/2014/main" id="{8D229698-1152-43F9-BE56-3EBDC68FD012}"/>
              </a:ext>
            </a:extLst>
          </p:cNvPr>
          <p:cNvSpPr txBox="1"/>
          <p:nvPr/>
        </p:nvSpPr>
        <p:spPr>
          <a:xfrm>
            <a:off x="481217" y="3686290"/>
            <a:ext cx="5263975" cy="2215991"/>
          </a:xfrm>
          <a:prstGeom prst="rect">
            <a:avLst/>
          </a:prstGeom>
          <a:noFill/>
        </p:spPr>
        <p:txBody>
          <a:bodyPr wrap="square" rtlCol="0">
            <a:spAutoFit/>
          </a:bodyPr>
          <a:lstStyle/>
          <a:p>
            <a:pPr rtl="0">
              <a:spcAft>
                <a:spcPts val="600"/>
              </a:spcAft>
            </a:pPr>
            <a:r>
              <a:rPr lang="pt-BR" sz="1600">
                <a:latin typeface="Century Gothic" panose="020B0502020202020204" pitchFamily="34" charset="0"/>
              </a:rPr>
              <a:t>Insira tarefas do projeto na área do gráfico. </a:t>
            </a:r>
          </a:p>
          <a:p>
            <a:pPr rtl="0"/>
            <a:r>
              <a:rPr lang="pt-BR" sz="1600">
                <a:latin typeface="Century Gothic" panose="020B0502020202020204" pitchFamily="34" charset="0"/>
              </a:rPr>
              <a:t> </a:t>
            </a:r>
          </a:p>
          <a:p>
            <a:pPr rtl="0">
              <a:spcAft>
                <a:spcPts val="600"/>
              </a:spcAft>
            </a:pPr>
            <a:r>
              <a:rPr lang="pt-BR" sz="1600">
                <a:latin typeface="Century Gothic" panose="020B0502020202020204" pitchFamily="34" charset="0"/>
              </a:rPr>
              <a:t>Insira proprietários de rótulos na legenda abaixo do gráfico. </a:t>
            </a:r>
          </a:p>
          <a:p>
            <a:endParaRPr lang="en-US" sz="1600" dirty="0">
              <a:latin typeface="Century Gothic" panose="020B0502020202020204" pitchFamily="34" charset="0"/>
            </a:endParaRPr>
          </a:p>
          <a:p>
            <a:pPr rtl="0">
              <a:spcAft>
                <a:spcPts val="600"/>
              </a:spcAft>
            </a:pPr>
            <a:r>
              <a:rPr lang="pt-BR" sz="1600">
                <a:latin typeface="Century Gothic" panose="020B0502020202020204" pitchFamily="34" charset="0"/>
              </a:rPr>
              <a:t>Ajuste as barras para representar a duração por tarefa.  Adicione datas de início e de término, prazos, datas de marcos ou informações adicionais da tarefa dentro de cada barra ou na área do gráfico.</a:t>
            </a:r>
          </a:p>
        </p:txBody>
      </p:sp>
      <p:sp>
        <p:nvSpPr>
          <p:cNvPr id="33" name="TextBox 32">
            <a:extLst>
              <a:ext uri="{FF2B5EF4-FFF2-40B4-BE49-F238E27FC236}">
                <a16:creationId xmlns:a16="http://schemas.microsoft.com/office/drawing/2014/main" id="{143A449B-AAB7-994A-92CE-8F48E2CA7DF6}"/>
              </a:ext>
            </a:extLst>
          </p:cNvPr>
          <p:cNvSpPr txBox="1"/>
          <p:nvPr/>
        </p:nvSpPr>
        <p:spPr>
          <a:xfrm>
            <a:off x="409776" y="353237"/>
            <a:ext cx="8230947" cy="954107"/>
          </a:xfrm>
          <a:prstGeom prst="rect">
            <a:avLst/>
          </a:prstGeom>
          <a:noFill/>
        </p:spPr>
        <p:txBody>
          <a:bodyPr wrap="square" rtlCol="0">
            <a:spAutoFit/>
          </a:bodyPr>
          <a:lstStyle/>
          <a:p>
            <a:pPr rtl="0"/>
            <a:r>
              <a:rPr lang="pt-BR" sz="2800" b="1" dirty="0">
                <a:solidFill>
                  <a:schemeClr val="tx1">
                    <a:lumMod val="65000"/>
                    <a:lumOff val="35000"/>
                  </a:schemeClr>
                </a:solidFill>
                <a:latin typeface="Century Gothic" panose="020B0502020202020204" pitchFamily="34" charset="0"/>
              </a:rPr>
              <a:t>EXEMPLO DE MODELO BÁSICO DE PLANO DE </a:t>
            </a:r>
            <a:br>
              <a:rPr lang="en-US" sz="2800" b="1" dirty="0">
                <a:solidFill>
                  <a:schemeClr val="tx1">
                    <a:lumMod val="65000"/>
                    <a:lumOff val="35000"/>
                  </a:schemeClr>
                </a:solidFill>
                <a:latin typeface="Century Gothic" panose="020B0502020202020204" pitchFamily="34" charset="0"/>
              </a:rPr>
            </a:br>
            <a:r>
              <a:rPr lang="pt-BR" sz="2800" b="1" dirty="0">
                <a:solidFill>
                  <a:schemeClr val="tx1">
                    <a:lumMod val="65000"/>
                    <a:lumOff val="35000"/>
                  </a:schemeClr>
                </a:solidFill>
                <a:latin typeface="Century Gothic" panose="020B0502020202020204" pitchFamily="34" charset="0"/>
              </a:rPr>
              <a:t>IMPLEMENTAÇÃO em PowerPoint</a:t>
            </a:r>
          </a:p>
        </p:txBody>
      </p:sp>
      <p:pic>
        <p:nvPicPr>
          <p:cNvPr id="7" name="Picture 6">
            <a:extLst>
              <a:ext uri="{FF2B5EF4-FFF2-40B4-BE49-F238E27FC236}">
                <a16:creationId xmlns:a16="http://schemas.microsoft.com/office/drawing/2014/main" id="{D99D5DBB-A845-FBFC-C023-B44AF66B8AA2}"/>
              </a:ext>
            </a:extLst>
          </p:cNvPr>
          <p:cNvPicPr>
            <a:picLocks noChangeAspect="1"/>
          </p:cNvPicPr>
          <p:nvPr/>
        </p:nvPicPr>
        <p:blipFill>
          <a:blip r:embed="rId3"/>
          <a:srcRect b="6121"/>
          <a:stretch/>
        </p:blipFill>
        <p:spPr>
          <a:xfrm>
            <a:off x="6793046" y="2734983"/>
            <a:ext cx="4993900" cy="2637118"/>
          </a:xfrm>
          <a:prstGeom prst="rect">
            <a:avLst/>
          </a:prstGeom>
          <a:effectLst>
            <a:outerShdw blurRad="50800" dist="38100" dir="2700000" algn="tl" rotWithShape="0">
              <a:prstClr val="black">
                <a:alpha val="40000"/>
              </a:prstClr>
            </a:outerShdw>
          </a:effectLst>
        </p:spPr>
      </p:pic>
      <p:pic>
        <p:nvPicPr>
          <p:cNvPr id="6" name="Picture 5">
            <a:hlinkClick r:id="rId4"/>
            <a:extLst>
              <a:ext uri="{FF2B5EF4-FFF2-40B4-BE49-F238E27FC236}">
                <a16:creationId xmlns:a16="http://schemas.microsoft.com/office/drawing/2014/main" id="{D1E11FE6-5097-D6F8-6D1C-5E83EE219105}"/>
              </a:ext>
            </a:extLst>
          </p:cNvPr>
          <p:cNvPicPr>
            <a:picLocks noChangeAspect="1"/>
          </p:cNvPicPr>
          <p:nvPr/>
        </p:nvPicPr>
        <p:blipFill>
          <a:blip r:embed="rId5"/>
          <a:srcRect/>
          <a:stretch/>
        </p:blipFill>
        <p:spPr>
          <a:xfrm>
            <a:off x="8534352" y="298882"/>
            <a:ext cx="3264288" cy="649251"/>
          </a:xfrm>
          <a:prstGeom prst="rect">
            <a:avLst/>
          </a:prstGeom>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ea typeface="Arial" charset="0"/>
                <a:cs typeface="Arial" charset="0"/>
              </a:rPr>
              <a:t>EXEMPLO DE PLANO DE IMPLEMENTAÇÃO</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792309162"/>
              </p:ext>
            </p:extLst>
          </p:nvPr>
        </p:nvGraphicFramePr>
        <p:xfrm>
          <a:off x="327121" y="485123"/>
          <a:ext cx="11529256" cy="4957800"/>
        </p:xfrm>
        <a:graphic>
          <a:graphicData uri="http://schemas.openxmlformats.org/drawingml/2006/table">
            <a:tbl>
              <a:tblPr firstRow="1" bandRow="1">
                <a:tableStyleId>{5C22544A-7EE6-4342-B048-85BDC9FD1C3A}</a:tableStyleId>
              </a:tblPr>
              <a:tblGrid>
                <a:gridCol w="3499444">
                  <a:extLst>
                    <a:ext uri="{9D8B030D-6E8A-4147-A177-3AD203B41FA5}">
                      <a16:colId xmlns:a16="http://schemas.microsoft.com/office/drawing/2014/main" val="602210714"/>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243926">
                <a:tc>
                  <a:txBody>
                    <a:bodyPr/>
                    <a:lstStyle/>
                    <a:p>
                      <a:pPr rtl="0">
                        <a:lnSpc>
                          <a:spcPct val="100000"/>
                        </a:lnSpc>
                      </a:pPr>
                      <a:r>
                        <a:rPr lang="pt-BR" sz="900">
                          <a:solidFill>
                            <a:schemeClr val="tx1"/>
                          </a:solidFill>
                          <a:latin typeface="Century Gothic" panose="020B0502020202020204" pitchFamily="34" charset="0"/>
                        </a:rPr>
                        <a:t>TAREFAS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pt-BR" sz="1200" b="0">
                          <a:solidFill>
                            <a:schemeClr val="tx1"/>
                          </a:solidFill>
                          <a:latin typeface="Century Gothic" panose="020B0502020202020204" pitchFamily="34" charset="0"/>
                        </a:rPr>
                        <a:t>MÊS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MÊS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1200" b="0">
                          <a:solidFill>
                            <a:schemeClr val="tx1"/>
                          </a:solidFill>
                          <a:latin typeface="Century Gothic" panose="020B0502020202020204" pitchFamily="34" charset="0"/>
                        </a:rPr>
                        <a:t>MÊS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MÊS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1200" b="0">
                          <a:solidFill>
                            <a:schemeClr val="tx1"/>
                          </a:solidFill>
                          <a:latin typeface="Century Gothic" panose="020B0502020202020204" pitchFamily="34" charset="0"/>
                        </a:rPr>
                        <a:t>MÊS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MÊS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915962"/>
                  </a:ext>
                </a:extLst>
              </a:tr>
              <a:tr h="468348">
                <a:tc>
                  <a:txBody>
                    <a:bodyPr/>
                    <a:lstStyle/>
                    <a:p>
                      <a:pPr rtl="0">
                        <a:lnSpc>
                          <a:spcPct val="100000"/>
                        </a:lnSpc>
                      </a:pPr>
                      <a:r>
                        <a:rPr lang="pt-BR" sz="1000" b="0">
                          <a:solidFill>
                            <a:schemeClr val="tx1"/>
                          </a:solidFill>
                          <a:latin typeface="Century Gothic" panose="020B0502020202020204" pitchFamily="34" charset="0"/>
                        </a:rPr>
                        <a:t>Estudo de viabilidade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965858687"/>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a:solidFill>
                            <a:schemeClr val="tx1"/>
                          </a:solidFill>
                          <a:latin typeface="Century Gothic" panose="020B0502020202020204" pitchFamily="34" charset="0"/>
                        </a:rPr>
                        <a:t>Criação e desenvolvimento</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00816345"/>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Teste piloto</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9250201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Implementação em escala total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699537522"/>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Gerenciamento operacional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11914119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Engajamento e suporte a clientes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1156140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Revisão e otimização de desempenho</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9420927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Expansão e crescimento</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390668724"/>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Pesquise novos mercados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99392616"/>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Implemente as atualizações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34152558"/>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3824646" y="809599"/>
            <a:ext cx="1753154" cy="36576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Prazo 00/00</a:t>
            </a:r>
          </a:p>
        </p:txBody>
      </p:sp>
      <p:sp>
        <p:nvSpPr>
          <p:cNvPr id="6" name="Rectangle 5">
            <a:extLst>
              <a:ext uri="{FF2B5EF4-FFF2-40B4-BE49-F238E27FC236}">
                <a16:creationId xmlns:a16="http://schemas.microsoft.com/office/drawing/2014/main" id="{45120421-B160-AC44-999E-CFB0721F467F}"/>
              </a:ext>
            </a:extLst>
          </p:cNvPr>
          <p:cNvSpPr/>
          <p:nvPr/>
        </p:nvSpPr>
        <p:spPr>
          <a:xfrm>
            <a:off x="4507579" y="1277572"/>
            <a:ext cx="710069"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Prazo 00/00</a:t>
            </a:r>
          </a:p>
        </p:txBody>
      </p:sp>
      <p:sp>
        <p:nvSpPr>
          <p:cNvPr id="12" name="Rectangle 11">
            <a:extLst>
              <a:ext uri="{FF2B5EF4-FFF2-40B4-BE49-F238E27FC236}">
                <a16:creationId xmlns:a16="http://schemas.microsoft.com/office/drawing/2014/main" id="{4DA04FFA-D9F8-5249-A153-D5EAF58B72FE}"/>
              </a:ext>
            </a:extLst>
          </p:cNvPr>
          <p:cNvSpPr/>
          <p:nvPr/>
        </p:nvSpPr>
        <p:spPr>
          <a:xfrm>
            <a:off x="4722936" y="1745545"/>
            <a:ext cx="955015"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Marco 1</a:t>
            </a:r>
          </a:p>
        </p:txBody>
      </p:sp>
      <p:sp>
        <p:nvSpPr>
          <p:cNvPr id="42" name="Rectangle 41">
            <a:extLst>
              <a:ext uri="{FF2B5EF4-FFF2-40B4-BE49-F238E27FC236}">
                <a16:creationId xmlns:a16="http://schemas.microsoft.com/office/drawing/2014/main" id="{238344CB-F85E-EE49-8F53-13D357BD1514}"/>
              </a:ext>
            </a:extLst>
          </p:cNvPr>
          <p:cNvSpPr/>
          <p:nvPr/>
        </p:nvSpPr>
        <p:spPr>
          <a:xfrm>
            <a:off x="5305717" y="2213518"/>
            <a:ext cx="955015" cy="3657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Requer revisão</a:t>
            </a:r>
          </a:p>
        </p:txBody>
      </p:sp>
      <p:sp>
        <p:nvSpPr>
          <p:cNvPr id="43" name="Rectangle 42">
            <a:extLst>
              <a:ext uri="{FF2B5EF4-FFF2-40B4-BE49-F238E27FC236}">
                <a16:creationId xmlns:a16="http://schemas.microsoft.com/office/drawing/2014/main" id="{BDF46762-DE84-6D48-99D5-CB3DE0793AB2}"/>
              </a:ext>
            </a:extLst>
          </p:cNvPr>
          <p:cNvSpPr/>
          <p:nvPr/>
        </p:nvSpPr>
        <p:spPr>
          <a:xfrm>
            <a:off x="5853775" y="2681491"/>
            <a:ext cx="3885877" cy="36576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Prazo 00/00</a:t>
            </a:r>
          </a:p>
        </p:txBody>
      </p:sp>
      <p:sp>
        <p:nvSpPr>
          <p:cNvPr id="44" name="Rectangle 43">
            <a:extLst>
              <a:ext uri="{FF2B5EF4-FFF2-40B4-BE49-F238E27FC236}">
                <a16:creationId xmlns:a16="http://schemas.microsoft.com/office/drawing/2014/main" id="{BC327E30-6FC2-774C-84E7-84122B7DDF00}"/>
              </a:ext>
            </a:extLst>
          </p:cNvPr>
          <p:cNvSpPr/>
          <p:nvPr/>
        </p:nvSpPr>
        <p:spPr>
          <a:xfrm>
            <a:off x="5853775" y="3149464"/>
            <a:ext cx="1582812" cy="3657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Prazo 00/00</a:t>
            </a:r>
          </a:p>
        </p:txBody>
      </p:sp>
      <p:sp>
        <p:nvSpPr>
          <p:cNvPr id="45" name="Rectangle 44">
            <a:extLst>
              <a:ext uri="{FF2B5EF4-FFF2-40B4-BE49-F238E27FC236}">
                <a16:creationId xmlns:a16="http://schemas.microsoft.com/office/drawing/2014/main" id="{C6B6796C-A823-9B45-9C7B-E649DE201818}"/>
              </a:ext>
            </a:extLst>
          </p:cNvPr>
          <p:cNvSpPr/>
          <p:nvPr/>
        </p:nvSpPr>
        <p:spPr>
          <a:xfrm>
            <a:off x="6846285" y="3617437"/>
            <a:ext cx="1395257" cy="36576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Prazo 00/00</a:t>
            </a:r>
          </a:p>
        </p:txBody>
      </p:sp>
      <p:sp>
        <p:nvSpPr>
          <p:cNvPr id="46" name="Rectangle 45">
            <a:extLst>
              <a:ext uri="{FF2B5EF4-FFF2-40B4-BE49-F238E27FC236}">
                <a16:creationId xmlns:a16="http://schemas.microsoft.com/office/drawing/2014/main" id="{3B60B896-37F2-1C41-A35B-FD3D0B568849}"/>
              </a:ext>
            </a:extLst>
          </p:cNvPr>
          <p:cNvSpPr/>
          <p:nvPr/>
        </p:nvSpPr>
        <p:spPr>
          <a:xfrm>
            <a:off x="7795966" y="4085410"/>
            <a:ext cx="1943685" cy="36576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Prazo 00/00</a:t>
            </a:r>
          </a:p>
        </p:txBody>
      </p:sp>
      <p:sp>
        <p:nvSpPr>
          <p:cNvPr id="55" name="Rectangle 54">
            <a:extLst>
              <a:ext uri="{FF2B5EF4-FFF2-40B4-BE49-F238E27FC236}">
                <a16:creationId xmlns:a16="http://schemas.microsoft.com/office/drawing/2014/main" id="{90D21B74-0D4D-1541-A69C-58D3FB0DFCCE}"/>
              </a:ext>
            </a:extLst>
          </p:cNvPr>
          <p:cNvSpPr/>
          <p:nvPr/>
        </p:nvSpPr>
        <p:spPr>
          <a:xfrm>
            <a:off x="9303177" y="5021353"/>
            <a:ext cx="2468880"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Prazo 00/00</a:t>
            </a:r>
          </a:p>
        </p:txBody>
      </p:sp>
      <p:sp>
        <p:nvSpPr>
          <p:cNvPr id="64" name="Rectangle 63">
            <a:extLst>
              <a:ext uri="{FF2B5EF4-FFF2-40B4-BE49-F238E27FC236}">
                <a16:creationId xmlns:a16="http://schemas.microsoft.com/office/drawing/2014/main" id="{220700B7-FE64-BC42-8D51-17764740A425}"/>
              </a:ext>
            </a:extLst>
          </p:cNvPr>
          <p:cNvSpPr/>
          <p:nvPr/>
        </p:nvSpPr>
        <p:spPr>
          <a:xfrm>
            <a:off x="439907" y="5763631"/>
            <a:ext cx="274320" cy="22860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latin typeface="Century Gothic" panose="020B0502020202020204" pitchFamily="34" charset="0"/>
            </a:endParaRPr>
          </a:p>
        </p:txBody>
      </p:sp>
      <p:sp>
        <p:nvSpPr>
          <p:cNvPr id="66" name="Rectangle 65">
            <a:extLst>
              <a:ext uri="{FF2B5EF4-FFF2-40B4-BE49-F238E27FC236}">
                <a16:creationId xmlns:a16="http://schemas.microsoft.com/office/drawing/2014/main" id="{0D04DC16-0FB4-FD49-A177-C0A4416CE091}"/>
              </a:ext>
            </a:extLst>
          </p:cNvPr>
          <p:cNvSpPr/>
          <p:nvPr/>
        </p:nvSpPr>
        <p:spPr>
          <a:xfrm>
            <a:off x="439907" y="6089239"/>
            <a:ext cx="27432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latin typeface="Century Gothic" panose="020B0502020202020204" pitchFamily="34" charset="0"/>
            </a:endParaRPr>
          </a:p>
        </p:txBody>
      </p:sp>
      <p:sp>
        <p:nvSpPr>
          <p:cNvPr id="67" name="Rectangle 66">
            <a:extLst>
              <a:ext uri="{FF2B5EF4-FFF2-40B4-BE49-F238E27FC236}">
                <a16:creationId xmlns:a16="http://schemas.microsoft.com/office/drawing/2014/main" id="{F79E8F58-E22D-4C49-81D8-7222C73F3857}"/>
              </a:ext>
            </a:extLst>
          </p:cNvPr>
          <p:cNvSpPr/>
          <p:nvPr/>
        </p:nvSpPr>
        <p:spPr>
          <a:xfrm>
            <a:off x="3401228" y="5763631"/>
            <a:ext cx="274320" cy="22860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latin typeface="Century Gothic" panose="020B0502020202020204" pitchFamily="34" charset="0"/>
            </a:endParaRPr>
          </a:p>
        </p:txBody>
      </p:sp>
      <p:sp>
        <p:nvSpPr>
          <p:cNvPr id="68" name="Rectangle 67">
            <a:extLst>
              <a:ext uri="{FF2B5EF4-FFF2-40B4-BE49-F238E27FC236}">
                <a16:creationId xmlns:a16="http://schemas.microsoft.com/office/drawing/2014/main" id="{48CABC9F-CA25-AE48-B7D2-D4AE53DD30DA}"/>
              </a:ext>
            </a:extLst>
          </p:cNvPr>
          <p:cNvSpPr/>
          <p:nvPr/>
        </p:nvSpPr>
        <p:spPr>
          <a:xfrm>
            <a:off x="3401228" y="6089239"/>
            <a:ext cx="274320" cy="22860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latin typeface="Century Gothic" panose="020B0502020202020204" pitchFamily="34" charset="0"/>
            </a:endParaRPr>
          </a:p>
        </p:txBody>
      </p:sp>
      <p:sp>
        <p:nvSpPr>
          <p:cNvPr id="69" name="Rectangle 68">
            <a:extLst>
              <a:ext uri="{FF2B5EF4-FFF2-40B4-BE49-F238E27FC236}">
                <a16:creationId xmlns:a16="http://schemas.microsoft.com/office/drawing/2014/main" id="{3A6B8C60-8443-6D40-AA7F-BB1A83C9A285}"/>
              </a:ext>
            </a:extLst>
          </p:cNvPr>
          <p:cNvSpPr/>
          <p:nvPr/>
        </p:nvSpPr>
        <p:spPr>
          <a:xfrm>
            <a:off x="6443234" y="5763631"/>
            <a:ext cx="27432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554E4906-8AFB-004F-8D6E-1195863F4A2D}"/>
              </a:ext>
            </a:extLst>
          </p:cNvPr>
          <p:cNvSpPr/>
          <p:nvPr/>
        </p:nvSpPr>
        <p:spPr>
          <a:xfrm>
            <a:off x="6443234" y="6089239"/>
            <a:ext cx="274320" cy="22860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latin typeface="Century Gothic" panose="020B0502020202020204" pitchFamily="34" charset="0"/>
            </a:endParaRPr>
          </a:p>
        </p:txBody>
      </p:sp>
      <p:sp>
        <p:nvSpPr>
          <p:cNvPr id="73" name="Rectangle 72">
            <a:extLst>
              <a:ext uri="{FF2B5EF4-FFF2-40B4-BE49-F238E27FC236}">
                <a16:creationId xmlns:a16="http://schemas.microsoft.com/office/drawing/2014/main" id="{7B8B1A9C-826E-0E4B-B2DB-840E51E22A6E}"/>
              </a:ext>
            </a:extLst>
          </p:cNvPr>
          <p:cNvSpPr/>
          <p:nvPr/>
        </p:nvSpPr>
        <p:spPr>
          <a:xfrm>
            <a:off x="9323871" y="5763631"/>
            <a:ext cx="274320" cy="228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latin typeface="Century Gothic" panose="020B0502020202020204" pitchFamily="34" charset="0"/>
            </a:endParaRPr>
          </a:p>
        </p:txBody>
      </p:sp>
      <p:sp>
        <p:nvSpPr>
          <p:cNvPr id="74" name="Rectangle 73">
            <a:extLst>
              <a:ext uri="{FF2B5EF4-FFF2-40B4-BE49-F238E27FC236}">
                <a16:creationId xmlns:a16="http://schemas.microsoft.com/office/drawing/2014/main" id="{2DD665EC-E3D0-7241-9023-1B085A655AC7}"/>
              </a:ext>
            </a:extLst>
          </p:cNvPr>
          <p:cNvSpPr/>
          <p:nvPr/>
        </p:nvSpPr>
        <p:spPr>
          <a:xfrm>
            <a:off x="9323871" y="6089239"/>
            <a:ext cx="274320" cy="22860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25DB96BB-2EA7-D744-8E6F-DFB6B05779BC}"/>
              </a:ext>
            </a:extLst>
          </p:cNvPr>
          <p:cNvSpPr txBox="1"/>
          <p:nvPr/>
        </p:nvSpPr>
        <p:spPr>
          <a:xfrm>
            <a:off x="714226" y="5763631"/>
            <a:ext cx="2194560" cy="230832"/>
          </a:xfrm>
          <a:prstGeom prst="rect">
            <a:avLst/>
          </a:prstGeom>
          <a:noFill/>
        </p:spPr>
        <p:txBody>
          <a:bodyPr wrap="square" rtlCol="0">
            <a:spAutoFit/>
          </a:bodyPr>
          <a:lstStyle/>
          <a:p>
            <a:pPr rtl="0"/>
            <a:r>
              <a:rPr lang="pt-BR" sz="900" dirty="0">
                <a:latin typeface="Century Gothic" panose="020B0502020202020204" pitchFamily="34" charset="0"/>
              </a:rPr>
              <a:t>Henry </a:t>
            </a:r>
            <a:r>
              <a:rPr lang="pt-BR" sz="900" dirty="0" err="1">
                <a:latin typeface="Century Gothic" panose="020B0502020202020204" pitchFamily="34" charset="0"/>
              </a:rPr>
              <a:t>McNeal</a:t>
            </a:r>
            <a:r>
              <a:rPr lang="pt-BR" sz="900" dirty="0">
                <a:latin typeface="Century Gothic" panose="020B0502020202020204" pitchFamily="34" charset="0"/>
              </a:rPr>
              <a:t>, gerente de projeto</a:t>
            </a:r>
          </a:p>
        </p:txBody>
      </p:sp>
      <p:sp>
        <p:nvSpPr>
          <p:cNvPr id="75" name="TextBox 74">
            <a:extLst>
              <a:ext uri="{FF2B5EF4-FFF2-40B4-BE49-F238E27FC236}">
                <a16:creationId xmlns:a16="http://schemas.microsoft.com/office/drawing/2014/main" id="{4E03B776-881A-BE4E-9B71-CED5774718F9}"/>
              </a:ext>
            </a:extLst>
          </p:cNvPr>
          <p:cNvSpPr txBox="1"/>
          <p:nvPr/>
        </p:nvSpPr>
        <p:spPr>
          <a:xfrm>
            <a:off x="714225" y="6089239"/>
            <a:ext cx="2446711" cy="230832"/>
          </a:xfrm>
          <a:prstGeom prst="rect">
            <a:avLst/>
          </a:prstGeom>
          <a:noFill/>
        </p:spPr>
        <p:txBody>
          <a:bodyPr wrap="square" rtlCol="0">
            <a:spAutoFit/>
          </a:bodyPr>
          <a:lstStyle/>
          <a:p>
            <a:pPr rtl="0"/>
            <a:r>
              <a:rPr lang="pt-BR" sz="900" dirty="0">
                <a:latin typeface="Century Gothic" panose="020B0502020202020204" pitchFamily="34" charset="0"/>
              </a:rPr>
              <a:t>Lori Garcia, gerente sênior de projetos</a:t>
            </a:r>
          </a:p>
        </p:txBody>
      </p:sp>
      <p:sp>
        <p:nvSpPr>
          <p:cNvPr id="76" name="TextBox 75">
            <a:extLst>
              <a:ext uri="{FF2B5EF4-FFF2-40B4-BE49-F238E27FC236}">
                <a16:creationId xmlns:a16="http://schemas.microsoft.com/office/drawing/2014/main" id="{E1CE2886-7039-ED47-AD04-81D7280A7112}"/>
              </a:ext>
            </a:extLst>
          </p:cNvPr>
          <p:cNvSpPr txBox="1"/>
          <p:nvPr/>
        </p:nvSpPr>
        <p:spPr>
          <a:xfrm>
            <a:off x="3668794" y="5763294"/>
            <a:ext cx="2591938" cy="230832"/>
          </a:xfrm>
          <a:prstGeom prst="rect">
            <a:avLst/>
          </a:prstGeom>
          <a:noFill/>
        </p:spPr>
        <p:txBody>
          <a:bodyPr wrap="square" rtlCol="0">
            <a:spAutoFit/>
          </a:bodyPr>
          <a:lstStyle/>
          <a:p>
            <a:pPr rtl="0"/>
            <a:r>
              <a:rPr lang="pt-BR" sz="900">
                <a:latin typeface="Century Gothic" panose="020B0502020202020204" pitchFamily="34" charset="0"/>
              </a:rPr>
              <a:t>Paul Finley, gerente assistente de projeto</a:t>
            </a:r>
          </a:p>
        </p:txBody>
      </p:sp>
      <p:sp>
        <p:nvSpPr>
          <p:cNvPr id="77" name="TextBox 76">
            <a:extLst>
              <a:ext uri="{FF2B5EF4-FFF2-40B4-BE49-F238E27FC236}">
                <a16:creationId xmlns:a16="http://schemas.microsoft.com/office/drawing/2014/main" id="{825DE9F7-3A84-BA4D-A8D6-1F28061069D2}"/>
              </a:ext>
            </a:extLst>
          </p:cNvPr>
          <p:cNvSpPr txBox="1"/>
          <p:nvPr/>
        </p:nvSpPr>
        <p:spPr>
          <a:xfrm>
            <a:off x="3668794" y="6088902"/>
            <a:ext cx="2670358" cy="230832"/>
          </a:xfrm>
          <a:prstGeom prst="rect">
            <a:avLst/>
          </a:prstGeom>
          <a:noFill/>
        </p:spPr>
        <p:txBody>
          <a:bodyPr wrap="square" rtlCol="0">
            <a:spAutoFit/>
          </a:bodyPr>
          <a:lstStyle/>
          <a:p>
            <a:pPr rtl="0"/>
            <a:r>
              <a:rPr lang="pt-BR" sz="900">
                <a:latin typeface="Century Gothic" panose="020B0502020202020204" pitchFamily="34" charset="0"/>
              </a:rPr>
              <a:t>Sasha Petrov, gerente assistente de projeto</a:t>
            </a:r>
          </a:p>
        </p:txBody>
      </p:sp>
      <p:sp>
        <p:nvSpPr>
          <p:cNvPr id="78" name="TextBox 77">
            <a:extLst>
              <a:ext uri="{FF2B5EF4-FFF2-40B4-BE49-F238E27FC236}">
                <a16:creationId xmlns:a16="http://schemas.microsoft.com/office/drawing/2014/main" id="{F6270B6A-6B71-594B-B81B-8944B73321E7}"/>
              </a:ext>
            </a:extLst>
          </p:cNvPr>
          <p:cNvSpPr txBox="1"/>
          <p:nvPr/>
        </p:nvSpPr>
        <p:spPr>
          <a:xfrm>
            <a:off x="6702138" y="5761556"/>
            <a:ext cx="2578431" cy="230832"/>
          </a:xfrm>
          <a:prstGeom prst="rect">
            <a:avLst/>
          </a:prstGeom>
          <a:noFill/>
        </p:spPr>
        <p:txBody>
          <a:bodyPr wrap="square" rtlCol="0">
            <a:spAutoFit/>
          </a:bodyPr>
          <a:lstStyle/>
          <a:p>
            <a:pPr rtl="0"/>
            <a:r>
              <a:rPr lang="pt-BR" sz="900" dirty="0">
                <a:latin typeface="Century Gothic" panose="020B0502020202020204" pitchFamily="34" charset="0"/>
              </a:rPr>
              <a:t>Devon Gomez, controle de qualidade</a:t>
            </a:r>
          </a:p>
        </p:txBody>
      </p:sp>
      <p:sp>
        <p:nvSpPr>
          <p:cNvPr id="79" name="TextBox 78">
            <a:extLst>
              <a:ext uri="{FF2B5EF4-FFF2-40B4-BE49-F238E27FC236}">
                <a16:creationId xmlns:a16="http://schemas.microsoft.com/office/drawing/2014/main" id="{20F5B221-2B2F-7C48-BEE0-AA17DBE93A34}"/>
              </a:ext>
            </a:extLst>
          </p:cNvPr>
          <p:cNvSpPr txBox="1"/>
          <p:nvPr/>
        </p:nvSpPr>
        <p:spPr>
          <a:xfrm>
            <a:off x="6702139" y="6087164"/>
            <a:ext cx="2194560" cy="230832"/>
          </a:xfrm>
          <a:prstGeom prst="rect">
            <a:avLst/>
          </a:prstGeom>
          <a:noFill/>
        </p:spPr>
        <p:txBody>
          <a:bodyPr wrap="square" rtlCol="0">
            <a:spAutoFit/>
          </a:bodyPr>
          <a:lstStyle/>
          <a:p>
            <a:pPr rtl="0"/>
            <a:r>
              <a:rPr lang="pt-BR" sz="900">
                <a:latin typeface="Century Gothic" panose="020B0502020202020204" pitchFamily="34" charset="0"/>
              </a:rPr>
              <a:t>Sylvie Beasley, operações</a:t>
            </a:r>
          </a:p>
        </p:txBody>
      </p:sp>
      <p:sp>
        <p:nvSpPr>
          <p:cNvPr id="80" name="TextBox 79">
            <a:extLst>
              <a:ext uri="{FF2B5EF4-FFF2-40B4-BE49-F238E27FC236}">
                <a16:creationId xmlns:a16="http://schemas.microsoft.com/office/drawing/2014/main" id="{B5DA047D-3A7F-0545-B165-F711A43115FC}"/>
              </a:ext>
            </a:extLst>
          </p:cNvPr>
          <p:cNvSpPr txBox="1"/>
          <p:nvPr/>
        </p:nvSpPr>
        <p:spPr>
          <a:xfrm>
            <a:off x="9576022" y="5761219"/>
            <a:ext cx="2194560" cy="230832"/>
          </a:xfrm>
          <a:prstGeom prst="rect">
            <a:avLst/>
          </a:prstGeom>
          <a:noFill/>
        </p:spPr>
        <p:txBody>
          <a:bodyPr wrap="square" rtlCol="0">
            <a:spAutoFit/>
          </a:bodyPr>
          <a:lstStyle/>
          <a:p>
            <a:pPr rtl="0"/>
            <a:r>
              <a:rPr lang="pt-BR" sz="900">
                <a:latin typeface="Century Gothic" panose="020B0502020202020204" pitchFamily="34" charset="0"/>
              </a:rPr>
              <a:t>Bruce Ferguson, operações</a:t>
            </a:r>
          </a:p>
        </p:txBody>
      </p:sp>
      <p:sp>
        <p:nvSpPr>
          <p:cNvPr id="81" name="TextBox 80">
            <a:extLst>
              <a:ext uri="{FF2B5EF4-FFF2-40B4-BE49-F238E27FC236}">
                <a16:creationId xmlns:a16="http://schemas.microsoft.com/office/drawing/2014/main" id="{C4076791-A3BF-A842-B151-65ED9133042D}"/>
              </a:ext>
            </a:extLst>
          </p:cNvPr>
          <p:cNvSpPr txBox="1"/>
          <p:nvPr/>
        </p:nvSpPr>
        <p:spPr>
          <a:xfrm>
            <a:off x="9576022" y="6086827"/>
            <a:ext cx="2194560" cy="230832"/>
          </a:xfrm>
          <a:prstGeom prst="rect">
            <a:avLst/>
          </a:prstGeom>
          <a:noFill/>
        </p:spPr>
        <p:txBody>
          <a:bodyPr wrap="square" rtlCol="0">
            <a:spAutoFit/>
          </a:bodyPr>
          <a:lstStyle/>
          <a:p>
            <a:pPr rtl="0"/>
            <a:r>
              <a:rPr lang="pt-BR" sz="900">
                <a:latin typeface="Century Gothic" panose="020B0502020202020204" pitchFamily="34" charset="0"/>
              </a:rPr>
              <a:t>Bindy Peterson, divulgação</a:t>
            </a:r>
          </a:p>
        </p:txBody>
      </p:sp>
      <p:grpSp>
        <p:nvGrpSpPr>
          <p:cNvPr id="53" name="Group 52">
            <a:extLst>
              <a:ext uri="{FF2B5EF4-FFF2-40B4-BE49-F238E27FC236}">
                <a16:creationId xmlns:a16="http://schemas.microsoft.com/office/drawing/2014/main" id="{2BB42450-87F2-6E45-A885-DBF3788CBB60}"/>
              </a:ext>
            </a:extLst>
          </p:cNvPr>
          <p:cNvGrpSpPr/>
          <p:nvPr/>
        </p:nvGrpSpPr>
        <p:grpSpPr>
          <a:xfrm>
            <a:off x="9105474" y="127357"/>
            <a:ext cx="548640" cy="5597491"/>
            <a:chOff x="5331873" y="127357"/>
            <a:chExt cx="548640" cy="5597491"/>
          </a:xfrm>
        </p:grpSpPr>
        <p:sp>
          <p:nvSpPr>
            <p:cNvPr id="83" name="Rectangle 82">
              <a:extLst>
                <a:ext uri="{FF2B5EF4-FFF2-40B4-BE49-F238E27FC236}">
                  <a16:creationId xmlns:a16="http://schemas.microsoft.com/office/drawing/2014/main" id="{66785142-9A91-8649-9983-281E30EEC83E}"/>
                </a:ext>
              </a:extLst>
            </p:cNvPr>
            <p:cNvSpPr/>
            <p:nvPr/>
          </p:nvSpPr>
          <p:spPr>
            <a:xfrm>
              <a:off x="5331873" y="133873"/>
              <a:ext cx="548640" cy="228600"/>
            </a:xfrm>
            <a:prstGeom prst="rect">
              <a:avLst/>
            </a:prstGeom>
            <a:gradFill>
              <a:gsLst>
                <a:gs pos="0">
                  <a:schemeClr val="accent1">
                    <a:lumMod val="5000"/>
                    <a:lumOff val="95000"/>
                  </a:schemeClr>
                </a:gs>
                <a:gs pos="83000">
                  <a:srgbClr val="FFC000"/>
                </a:gs>
                <a:gs pos="100000">
                  <a:srgbClr val="F0A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pt-BR" sz="800">
                  <a:solidFill>
                    <a:schemeClr val="tx1"/>
                  </a:solidFill>
                  <a:latin typeface="Century Gothic" panose="020B0502020202020204" pitchFamily="34" charset="0"/>
                </a:rPr>
                <a:t>HOJE</a:t>
              </a:r>
            </a:p>
          </p:txBody>
        </p:sp>
        <p:cxnSp>
          <p:nvCxnSpPr>
            <p:cNvPr id="40" name="Straight Connector 39">
              <a:extLst>
                <a:ext uri="{FF2B5EF4-FFF2-40B4-BE49-F238E27FC236}">
                  <a16:creationId xmlns:a16="http://schemas.microsoft.com/office/drawing/2014/main" id="{3504DA84-FA6A-C145-8C4B-D1F3A372A990}"/>
                </a:ext>
              </a:extLst>
            </p:cNvPr>
            <p:cNvCxnSpPr/>
            <p:nvPr/>
          </p:nvCxnSpPr>
          <p:spPr>
            <a:xfrm>
              <a:off x="5331873" y="127357"/>
              <a:ext cx="0" cy="5597491"/>
            </a:xfrm>
            <a:prstGeom prst="line">
              <a:avLst/>
            </a:prstGeom>
            <a:ln w="28575">
              <a:solidFill>
                <a:srgbClr val="F0A622">
                  <a:alpha val="60000"/>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1" name="Diamond 70">
            <a:extLst>
              <a:ext uri="{FF2B5EF4-FFF2-40B4-BE49-F238E27FC236}">
                <a16:creationId xmlns:a16="http://schemas.microsoft.com/office/drawing/2014/main" id="{9821FA71-28EE-9244-8F4A-DF8712860040}"/>
              </a:ext>
            </a:extLst>
          </p:cNvPr>
          <p:cNvSpPr>
            <a:spLocks noChangeAspect="1"/>
          </p:cNvSpPr>
          <p:nvPr/>
        </p:nvSpPr>
        <p:spPr>
          <a:xfrm>
            <a:off x="5986412" y="2718732"/>
            <a:ext cx="274320" cy="27432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D5755D5-4DA7-844D-A71D-BC507D72C599}"/>
              </a:ext>
            </a:extLst>
          </p:cNvPr>
          <p:cNvSpPr/>
          <p:nvPr/>
        </p:nvSpPr>
        <p:spPr>
          <a:xfrm>
            <a:off x="3846809" y="2681003"/>
            <a:ext cx="1980493"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pt-BR" sz="1000">
                <a:solidFill>
                  <a:schemeClr val="tx1"/>
                </a:solidFill>
                <a:latin typeface="Century Gothic" panose="020B0502020202020204" pitchFamily="34" charset="0"/>
              </a:rPr>
              <a:t>Marco 1 – 00/00</a:t>
            </a:r>
          </a:p>
        </p:txBody>
      </p:sp>
      <p:sp>
        <p:nvSpPr>
          <p:cNvPr id="4" name="Rectangle 3">
            <a:extLst>
              <a:ext uri="{FF2B5EF4-FFF2-40B4-BE49-F238E27FC236}">
                <a16:creationId xmlns:a16="http://schemas.microsoft.com/office/drawing/2014/main" id="{6A9CDD32-8EB5-B57D-9FDD-568143192F52}"/>
              </a:ext>
            </a:extLst>
          </p:cNvPr>
          <p:cNvSpPr/>
          <p:nvPr/>
        </p:nvSpPr>
        <p:spPr>
          <a:xfrm>
            <a:off x="10182582" y="4576206"/>
            <a:ext cx="710069"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Prazo 00/00</a:t>
            </a:r>
          </a:p>
        </p:txBody>
      </p:sp>
    </p:spTree>
    <p:extLst>
      <p:ext uri="{BB962C8B-B14F-4D97-AF65-F5344CB8AC3E}">
        <p14:creationId xmlns:p14="http://schemas.microsoft.com/office/powerpoint/2010/main" val="103672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9926901"/>
              </p:ext>
            </p:extLst>
          </p:nvPr>
        </p:nvGraphicFramePr>
        <p:xfrm>
          <a:off x="787791" y="1050352"/>
          <a:ext cx="10059504" cy="2468352"/>
        </p:xfrm>
        <a:graphic>
          <a:graphicData uri="http://schemas.openxmlformats.org/drawingml/2006/table">
            <a:tbl>
              <a:tblPr firstRow="1" firstCol="1" bandRow="1">
                <a:tableStyleId>{5C22544A-7EE6-4342-B048-85BDC9FD1C3A}</a:tableStyleId>
              </a:tblPr>
              <a:tblGrid>
                <a:gridCol w="10059504">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dirty="0">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dirty="0">
                          <a:solidFill>
                            <a:schemeClr val="tx1"/>
                          </a:solidFill>
                          <a:effectLst/>
                          <a:latin typeface="Century Gothic" panose="020B0502020202020204" pitchFamily="34" charset="0"/>
                        </a:rPr>
                        <a:t> </a:t>
                      </a:r>
                    </a:p>
                    <a:p>
                      <a:pPr marL="0" marR="0" rtl="0">
                        <a:spcBef>
                          <a:spcPts val="0"/>
                        </a:spcBef>
                        <a:spcAft>
                          <a:spcPts val="0"/>
                        </a:spcAft>
                      </a:pPr>
                      <a:r>
                        <a:rPr lang="pt-BR" sz="1400" b="0" dirty="0">
                          <a:solidFill>
                            <a:schemeClr val="tx1"/>
                          </a:solidFill>
                          <a:effectLst/>
                          <a:latin typeface="Century Gothic" panose="020B0502020202020204" pitchFamily="34" charset="0"/>
                        </a:rPr>
                        <a:t>Os artigos, os modelos ou as informações disponibilizados pela Smartsheet no site são apenas para referência. Nós nos esforçamos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contidos no site. Portanto, toda confiança que você depositar nas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AC44026-2A50-4B18-9335-71F7C3698EF7}" vid="{627BE862-221D-4A98-B64A-0C8EDBA5BD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IC-Simple-Gantt-Chart-Template_PowerPoint - SR edits</Template>
  <TotalTime>73</TotalTime>
  <Words>295</Words>
  <Application>Microsoft Office PowerPoint</Application>
  <PresentationFormat>Widescreen</PresentationFormat>
  <Paragraphs>50</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Hansen Han （韩辉）</cp:lastModifiedBy>
  <cp:revision>7</cp:revision>
  <cp:lastPrinted>2020-08-31T22:23:58Z</cp:lastPrinted>
  <dcterms:created xsi:type="dcterms:W3CDTF">2020-10-13T17:45:05Z</dcterms:created>
  <dcterms:modified xsi:type="dcterms:W3CDTF">2024-11-27T08:17:47Z</dcterms:modified>
</cp:coreProperties>
</file>