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9E5"/>
    <a:srgbClr val="FFF2CC"/>
    <a:srgbClr val="FFF5DE"/>
    <a:srgbClr val="FFE599"/>
    <a:srgbClr val="FFB700"/>
    <a:srgbClr val="F9E8C3"/>
    <a:srgbClr val="F7DBAB"/>
    <a:srgbClr val="FEF2DE"/>
    <a:srgbClr val="FFF9F1"/>
    <a:srgbClr val="01E5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11" d="100"/>
          <a:sy n="111" d="100"/>
        </p:scale>
        <p:origin x="115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notesViewPr>
    <p:cSldViewPr snapToGrid="0" snapToObjects="1">
      <p:cViewPr>
        <p:scale>
          <a:sx n="100" d="100"/>
          <a:sy n="100" d="100"/>
        </p:scale>
        <p:origin x="3468" y="-3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0641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396078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117"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8" y="178358"/>
            <a:ext cx="9150969" cy="400110"/>
          </a:xfrm>
          <a:prstGeom prst="rect">
            <a:avLst/>
          </a:prstGeom>
          <a:noFill/>
          <a:effectLst/>
        </p:spPr>
        <p:txBody>
          <a:bodyPr wrap="square" rtlCol="0">
            <a:spAutoFit/>
          </a:bodyPr>
          <a:lstStyle/>
          <a:p>
            <a:pPr rtl="0"/>
            <a:r>
              <a:rPr lang="pt-BR" sz="2000" b="1" dirty="0">
                <a:solidFill>
                  <a:schemeClr val="tx1">
                    <a:lumMod val="65000"/>
                    <a:lumOff val="35000"/>
                  </a:schemeClr>
                </a:solidFill>
                <a:latin typeface="Century Gothic" panose="020B0502020202020204" pitchFamily="34" charset="0"/>
              </a:rPr>
              <a:t>MODELO DE FORMULÁRIO DE SOLICITAÇÃO DE ALTERAÇÃO — EXEMPLO</a:t>
            </a:r>
          </a:p>
        </p:txBody>
      </p:sp>
      <p:sp>
        <p:nvSpPr>
          <p:cNvPr id="10" name="TextBox 9">
            <a:extLst>
              <a:ext uri="{FF2B5EF4-FFF2-40B4-BE49-F238E27FC236}">
                <a16:creationId xmlns:a16="http://schemas.microsoft.com/office/drawing/2014/main" id="{CC886669-0D47-FBF3-2BC3-F0B3D2AE5DE2}"/>
              </a:ext>
            </a:extLst>
          </p:cNvPr>
          <p:cNvSpPr txBox="1"/>
          <p:nvPr/>
        </p:nvSpPr>
        <p:spPr>
          <a:xfrm>
            <a:off x="6189556" y="695198"/>
            <a:ext cx="4935367" cy="292388"/>
          </a:xfrm>
          <a:prstGeom prst="rect">
            <a:avLst/>
          </a:prstGeom>
          <a:noFill/>
          <a:effectLst/>
        </p:spPr>
        <p:txBody>
          <a:bodyPr wrap="square" rtlCol="0">
            <a:spAutoFit/>
          </a:bodyPr>
          <a:lstStyle/>
          <a:p>
            <a:pPr rtl="0"/>
            <a:r>
              <a:rPr lang="pt-BR" sz="1300" dirty="0">
                <a:solidFill>
                  <a:schemeClr val="accent1">
                    <a:lumMod val="75000"/>
                  </a:schemeClr>
                </a:solidFill>
                <a:latin typeface="Century Gothic" panose="020B0502020202020204" pitchFamily="34" charset="0"/>
              </a:rPr>
              <a:t>Modelo em branco no slide 2.</a:t>
            </a:r>
          </a:p>
        </p:txBody>
      </p:sp>
      <p:sp>
        <p:nvSpPr>
          <p:cNvPr id="5" name="TextBox 4">
            <a:extLst>
              <a:ext uri="{FF2B5EF4-FFF2-40B4-BE49-F238E27FC236}">
                <a16:creationId xmlns:a16="http://schemas.microsoft.com/office/drawing/2014/main" id="{8EE14718-851D-2EEE-2A01-EE3DB84AAF93}"/>
              </a:ext>
            </a:extLst>
          </p:cNvPr>
          <p:cNvSpPr txBox="1"/>
          <p:nvPr/>
        </p:nvSpPr>
        <p:spPr>
          <a:xfrm>
            <a:off x="165558" y="604678"/>
            <a:ext cx="7460193" cy="414665"/>
          </a:xfrm>
          <a:prstGeom prst="rect">
            <a:avLst/>
          </a:prstGeom>
          <a:noFill/>
        </p:spPr>
        <p:txBody>
          <a:bodyPr wrap="square">
            <a:spAutoFit/>
          </a:bodyPr>
          <a:lstStyle/>
          <a:p>
            <a:pPr marL="0" marR="0" rtl="0">
              <a:lnSpc>
                <a:spcPct val="115000"/>
              </a:lnSpc>
              <a:spcBef>
                <a:spcPts val="0"/>
              </a:spcBef>
              <a:spcAft>
                <a:spcPts val="0"/>
              </a:spcAft>
            </a:pPr>
            <a:r>
              <a:rPr lang="pt-BR" sz="2000" dirty="0">
                <a:solidFill>
                  <a:srgbClr val="595959"/>
                </a:solidFill>
                <a:effectLst/>
                <a:latin typeface="Century Gothic" panose="020B0502020202020204" pitchFamily="34" charset="0"/>
                <a:ea typeface="Times New Roman" panose="02020603050405020304" pitchFamily="18" charset="0"/>
              </a:rPr>
              <a:t>FORMULÁRIO DE SOLICITAÇÃO DE ALTERAÇÃO</a:t>
            </a:r>
          </a:p>
        </p:txBody>
      </p:sp>
      <p:graphicFrame>
        <p:nvGraphicFramePr>
          <p:cNvPr id="6" name="Table 5">
            <a:extLst>
              <a:ext uri="{FF2B5EF4-FFF2-40B4-BE49-F238E27FC236}">
                <a16:creationId xmlns:a16="http://schemas.microsoft.com/office/drawing/2014/main" id="{04CF300C-4D0A-0268-3DCE-81AB01003439}"/>
              </a:ext>
            </a:extLst>
          </p:cNvPr>
          <p:cNvGraphicFramePr>
            <a:graphicFrameLocks noGrp="1"/>
          </p:cNvGraphicFramePr>
          <p:nvPr>
            <p:extLst>
              <p:ext uri="{D42A27DB-BD31-4B8C-83A1-F6EECF244321}">
                <p14:modId xmlns:p14="http://schemas.microsoft.com/office/powerpoint/2010/main" val="494368380"/>
              </p:ext>
            </p:extLst>
          </p:nvPr>
        </p:nvGraphicFramePr>
        <p:xfrm>
          <a:off x="721596" y="1097442"/>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pt-BR" sz="900" b="0">
                          <a:solidFill>
                            <a:schemeClr val="tx1">
                              <a:lumMod val="75000"/>
                              <a:lumOff val="25000"/>
                            </a:schemeClr>
                          </a:solidFill>
                          <a:effectLst/>
                          <a:latin typeface="Century Gothic" panose="020B0502020202020204" pitchFamily="34" charset="0"/>
                        </a:rPr>
                        <a:t>Nome do projeto</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rtl="0">
                        <a:spcBef>
                          <a:spcPts val="0"/>
                        </a:spcBef>
                        <a:spcAft>
                          <a:spcPts val="0"/>
                        </a:spcAft>
                      </a:pPr>
                      <a:r>
                        <a:rPr lang="pt-BR" sz="1200" b="0" dirty="0">
                          <a:solidFill>
                            <a:schemeClr val="tx1"/>
                          </a:solidFill>
                          <a:effectLst/>
                          <a:latin typeface="Century Gothic" panose="020B0502020202020204" pitchFamily="34" charset="0"/>
                        </a:rPr>
                        <a:t>Mais perto do sol</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8" name="Table 7">
            <a:extLst>
              <a:ext uri="{FF2B5EF4-FFF2-40B4-BE49-F238E27FC236}">
                <a16:creationId xmlns:a16="http://schemas.microsoft.com/office/drawing/2014/main" id="{7A7F0494-E50E-CF80-5854-9B650581E9AF}"/>
              </a:ext>
            </a:extLst>
          </p:cNvPr>
          <p:cNvGraphicFramePr>
            <a:graphicFrameLocks noGrp="1"/>
          </p:cNvGraphicFramePr>
          <p:nvPr>
            <p:extLst>
              <p:ext uri="{D42A27DB-BD31-4B8C-83A1-F6EECF244321}">
                <p14:modId xmlns:p14="http://schemas.microsoft.com/office/powerpoint/2010/main" val="3197487277"/>
              </p:ext>
            </p:extLst>
          </p:nvPr>
        </p:nvGraphicFramePr>
        <p:xfrm>
          <a:off x="721596" y="1684729"/>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pt-BR" sz="900" b="0">
                          <a:solidFill>
                            <a:schemeClr val="tx1">
                              <a:lumMod val="75000"/>
                              <a:lumOff val="25000"/>
                            </a:schemeClr>
                          </a:solidFill>
                          <a:effectLst/>
                          <a:latin typeface="Century Gothic" panose="020B0502020202020204" pitchFamily="34" charset="0"/>
                        </a:rPr>
                        <a:t>Nome da alteração</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rtl="0">
                        <a:spcBef>
                          <a:spcPts val="0"/>
                        </a:spcBef>
                        <a:spcAft>
                          <a:spcPts val="0"/>
                        </a:spcAft>
                      </a:pPr>
                      <a:r>
                        <a:rPr lang="pt-BR" sz="1100" b="0" dirty="0">
                          <a:solidFill>
                            <a:schemeClr val="tx1"/>
                          </a:solidFill>
                          <a:effectLst/>
                          <a:latin typeface="Century Gothic" panose="020B0502020202020204" pitchFamily="34" charset="0"/>
                        </a:rPr>
                        <a:t>Produto SP versão 3.2</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sp>
        <p:nvSpPr>
          <p:cNvPr id="9" name="TextBox 8">
            <a:extLst>
              <a:ext uri="{FF2B5EF4-FFF2-40B4-BE49-F238E27FC236}">
                <a16:creationId xmlns:a16="http://schemas.microsoft.com/office/drawing/2014/main" id="{664057A3-F4A8-17D8-EF2F-5938E43B7277}"/>
              </a:ext>
            </a:extLst>
          </p:cNvPr>
          <p:cNvSpPr txBox="1"/>
          <p:nvPr/>
        </p:nvSpPr>
        <p:spPr>
          <a:xfrm rot="16200000">
            <a:off x="-614063" y="2000710"/>
            <a:ext cx="2079399" cy="276999"/>
          </a:xfrm>
          <a:prstGeom prst="rect">
            <a:avLst/>
          </a:prstGeom>
          <a:solidFill>
            <a:srgbClr val="FFB700"/>
          </a:solidFill>
        </p:spPr>
        <p:txBody>
          <a:bodyPr wrap="square" lIns="0" rIns="0" anchor="ctr" anchorCtr="0">
            <a:spAutoFit/>
          </a:bodyPr>
          <a:lstStyle/>
          <a:p>
            <a:pPr marL="0" marR="0" algn="ctr" rtl="0">
              <a:spcBef>
                <a:spcPts val="0"/>
              </a:spcBef>
              <a:spcAft>
                <a:spcPts val="0"/>
              </a:spcAft>
            </a:pPr>
            <a:r>
              <a:rPr lang="pt-BR" sz="1200" dirty="0">
                <a:effectLst/>
                <a:latin typeface="Century Gothic" panose="020B0502020202020204" pitchFamily="34" charset="0"/>
                <a:ea typeface="Times New Roman" panose="02020603050405020304" pitchFamily="18" charset="0"/>
              </a:rPr>
              <a:t>DETALHES DA ALTERAÇÃO</a:t>
            </a:r>
          </a:p>
        </p:txBody>
      </p:sp>
      <p:graphicFrame>
        <p:nvGraphicFramePr>
          <p:cNvPr id="11" name="Table 10">
            <a:extLst>
              <a:ext uri="{FF2B5EF4-FFF2-40B4-BE49-F238E27FC236}">
                <a16:creationId xmlns:a16="http://schemas.microsoft.com/office/drawing/2014/main" id="{788ED7BA-80DB-15B1-03A7-E723044CA95C}"/>
              </a:ext>
            </a:extLst>
          </p:cNvPr>
          <p:cNvGraphicFramePr>
            <a:graphicFrameLocks noGrp="1"/>
          </p:cNvGraphicFramePr>
          <p:nvPr>
            <p:extLst>
              <p:ext uri="{D42A27DB-BD31-4B8C-83A1-F6EECF244321}">
                <p14:modId xmlns:p14="http://schemas.microsoft.com/office/powerpoint/2010/main" val="2663882822"/>
              </p:ext>
            </p:extLst>
          </p:nvPr>
        </p:nvGraphicFramePr>
        <p:xfrm>
          <a:off x="5099630" y="1097442"/>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pt-BR" sz="900" b="0">
                          <a:solidFill>
                            <a:schemeClr val="tx1">
                              <a:lumMod val="75000"/>
                              <a:lumOff val="25000"/>
                            </a:schemeClr>
                          </a:solidFill>
                          <a:effectLst/>
                          <a:latin typeface="Century Gothic" panose="020B0502020202020204" pitchFamily="34" charset="0"/>
                        </a:rPr>
                        <a:t>Solicitado por nome e cargo</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rtl="0">
                        <a:spcBef>
                          <a:spcPts val="0"/>
                        </a:spcBef>
                        <a:spcAft>
                          <a:spcPts val="0"/>
                        </a:spcAft>
                      </a:pPr>
                      <a:r>
                        <a:rPr lang="pt-BR" sz="1100" b="0" dirty="0">
                          <a:solidFill>
                            <a:schemeClr val="tx1"/>
                          </a:solidFill>
                          <a:effectLst/>
                          <a:latin typeface="Century Gothic" panose="020B0502020202020204" pitchFamily="34" charset="0"/>
                        </a:rPr>
                        <a:t>Lori Garcia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12" name="Table 11">
            <a:extLst>
              <a:ext uri="{FF2B5EF4-FFF2-40B4-BE49-F238E27FC236}">
                <a16:creationId xmlns:a16="http://schemas.microsoft.com/office/drawing/2014/main" id="{E1E6D19C-7302-C9AA-FC22-F2E3C9F6BEBB}"/>
              </a:ext>
            </a:extLst>
          </p:cNvPr>
          <p:cNvGraphicFramePr>
            <a:graphicFrameLocks noGrp="1"/>
          </p:cNvGraphicFramePr>
          <p:nvPr>
            <p:extLst>
              <p:ext uri="{D42A27DB-BD31-4B8C-83A1-F6EECF244321}">
                <p14:modId xmlns:p14="http://schemas.microsoft.com/office/powerpoint/2010/main" val="2035398439"/>
              </p:ext>
            </p:extLst>
          </p:nvPr>
        </p:nvGraphicFramePr>
        <p:xfrm>
          <a:off x="5099630" y="1684729"/>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pt-BR" sz="900" b="0">
                          <a:solidFill>
                            <a:schemeClr val="tx1">
                              <a:lumMod val="75000"/>
                              <a:lumOff val="25000"/>
                            </a:schemeClr>
                          </a:solidFill>
                          <a:effectLst/>
                          <a:latin typeface="Century Gothic" panose="020B0502020202020204" pitchFamily="34" charset="0"/>
                        </a:rPr>
                        <a:t>Informações de contato do solicitante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rtl="0">
                        <a:spcBef>
                          <a:spcPts val="0"/>
                        </a:spcBef>
                        <a:spcAft>
                          <a:spcPts val="0"/>
                        </a:spcAft>
                      </a:pPr>
                      <a:r>
                        <a:rPr lang="pt-BR" sz="1100" b="0" dirty="0">
                          <a:solidFill>
                            <a:schemeClr val="tx1"/>
                          </a:solidFill>
                          <a:effectLst/>
                          <a:latin typeface="Century Gothic" panose="020B0502020202020204" pitchFamily="34" charset="0"/>
                        </a:rPr>
                        <a:t>lgarcia@email.com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graphicFrame>
        <p:nvGraphicFramePr>
          <p:cNvPr id="16" name="Table 15">
            <a:extLst>
              <a:ext uri="{FF2B5EF4-FFF2-40B4-BE49-F238E27FC236}">
                <a16:creationId xmlns:a16="http://schemas.microsoft.com/office/drawing/2014/main" id="{D77105FB-2994-85EC-6194-8E11615D25CA}"/>
              </a:ext>
            </a:extLst>
          </p:cNvPr>
          <p:cNvGraphicFramePr>
            <a:graphicFrameLocks noGrp="1"/>
          </p:cNvGraphicFramePr>
          <p:nvPr>
            <p:extLst>
              <p:ext uri="{D42A27DB-BD31-4B8C-83A1-F6EECF244321}">
                <p14:modId xmlns:p14="http://schemas.microsoft.com/office/powerpoint/2010/main" val="3845732637"/>
              </p:ext>
            </p:extLst>
          </p:nvPr>
        </p:nvGraphicFramePr>
        <p:xfrm>
          <a:off x="8498876" y="967188"/>
          <a:ext cx="3352763" cy="630360"/>
        </p:xfrm>
        <a:graphic>
          <a:graphicData uri="http://schemas.openxmlformats.org/drawingml/2006/table">
            <a:tbl>
              <a:tblPr firstRow="1" firstCol="1" bandRow="1">
                <a:tableStyleId>{5C22544A-7EE6-4342-B048-85BDC9FD1C3A}</a:tableStyleId>
              </a:tblPr>
              <a:tblGrid>
                <a:gridCol w="1117588">
                  <a:extLst>
                    <a:ext uri="{9D8B030D-6E8A-4147-A177-3AD203B41FA5}">
                      <a16:colId xmlns:a16="http://schemas.microsoft.com/office/drawing/2014/main" val="3376740140"/>
                    </a:ext>
                  </a:extLst>
                </a:gridCol>
                <a:gridCol w="1117587">
                  <a:extLst>
                    <a:ext uri="{9D8B030D-6E8A-4147-A177-3AD203B41FA5}">
                      <a16:colId xmlns:a16="http://schemas.microsoft.com/office/drawing/2014/main" val="2571734573"/>
                    </a:ext>
                  </a:extLst>
                </a:gridCol>
                <a:gridCol w="1117588">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300"/>
                        </a:spcAft>
                        <a:buClrTx/>
                        <a:buSzTx/>
                        <a:buFontTx/>
                        <a:buNone/>
                        <a:tabLst/>
                        <a:defRPr/>
                      </a:pPr>
                      <a:r>
                        <a:rPr kumimoji="0" lang="pt-BR" sz="900" b="0" i="0" u="none" strike="noStrike" kern="1200" cap="none" spc="0" normalizeH="0" baseline="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N.º da alteração</a:t>
                      </a:r>
                    </a:p>
                  </a:txBody>
                  <a:tcPr marL="68580" marR="68580" marT="0" marB="3600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300"/>
                        </a:spcAft>
                        <a:buClrTx/>
                        <a:buSzTx/>
                        <a:buFontTx/>
                        <a:buNone/>
                        <a:tabLst/>
                        <a:defRPr/>
                      </a:pPr>
                      <a:r>
                        <a:rPr kumimoji="0" lang="pt-BR" sz="900" b="0" i="0" u="none" strike="noStrike" kern="1200" cap="none" spc="0" normalizeH="0" baseline="0" dirty="0">
                          <a:ln>
                            <a:noFill/>
                          </a:ln>
                          <a:solidFill>
                            <a:schemeClr val="tx1">
                              <a:lumMod val="75000"/>
                              <a:lumOff val="25000"/>
                            </a:schemeClr>
                          </a:solidFill>
                          <a:effectLst/>
                          <a:uLnTx/>
                          <a:uFillTx/>
                          <a:latin typeface="Century Gothic" panose="020B0502020202020204" pitchFamily="34" charset="0"/>
                          <a:cs typeface="+mn-cs"/>
                        </a:rPr>
                        <a:t>Data da solicitação</a:t>
                      </a:r>
                    </a:p>
                  </a:txBody>
                  <a:tcPr marL="68580" marR="68580" marT="0" marB="3600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300"/>
                        </a:spcAft>
                        <a:buClrTx/>
                        <a:buSzTx/>
                        <a:buFontTx/>
                        <a:buNone/>
                        <a:tabLst/>
                        <a:defRPr/>
                      </a:pPr>
                      <a:r>
                        <a:rPr kumimoji="0" lang="pt-BR" sz="900" b="0" i="0" u="none" strike="noStrike" kern="1200" cap="none" spc="0" normalizeH="0" baseline="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Data em que é necessário</a:t>
                      </a:r>
                    </a:p>
                  </a:txBody>
                  <a:tcPr marL="68580" marR="68580" marT="0" marB="3600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rtl="0">
                        <a:spcBef>
                          <a:spcPts val="0"/>
                        </a:spcBef>
                        <a:spcAft>
                          <a:spcPts val="0"/>
                        </a:spcAft>
                      </a:pPr>
                      <a:r>
                        <a:rPr lang="pt-BR" sz="1100" b="0" dirty="0">
                          <a:solidFill>
                            <a:schemeClr val="tx1"/>
                          </a:solidFill>
                          <a:effectLst/>
                          <a:latin typeface="Century Gothic" panose="020B0502020202020204" pitchFamily="34" charset="0"/>
                          <a:ea typeface="Times New Roman" panose="02020603050405020304" pitchFamily="18" charset="0"/>
                        </a:rPr>
                        <a:t>1011</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spcBef>
                          <a:spcPts val="0"/>
                        </a:spcBef>
                        <a:spcAft>
                          <a:spcPts val="0"/>
                        </a:spcAft>
                      </a:pPr>
                      <a:r>
                        <a:rPr lang="pt-BR" sz="1100" b="0" dirty="0">
                          <a:solidFill>
                            <a:schemeClr val="tx1"/>
                          </a:solidFill>
                          <a:effectLst/>
                          <a:latin typeface="Century Gothic" panose="020B0502020202020204" pitchFamily="34" charset="0"/>
                          <a:ea typeface="Times New Roman" panose="02020603050405020304" pitchFamily="18" charset="0"/>
                        </a:rPr>
                        <a:t>11/11/20XX</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spcBef>
                          <a:spcPts val="0"/>
                        </a:spcBef>
                        <a:spcAft>
                          <a:spcPts val="0"/>
                        </a:spcAft>
                      </a:pPr>
                      <a:r>
                        <a:rPr lang="pt-BR" sz="1100" b="0" dirty="0">
                          <a:solidFill>
                            <a:schemeClr val="tx1"/>
                          </a:solidFill>
                          <a:effectLst/>
                          <a:latin typeface="Century Gothic" panose="020B0502020202020204" pitchFamily="34" charset="0"/>
                          <a:ea typeface="Times New Roman" panose="02020603050405020304" pitchFamily="18" charset="0"/>
                        </a:rPr>
                        <a:t>01/01/20XX</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17" name="Table 16">
            <a:extLst>
              <a:ext uri="{FF2B5EF4-FFF2-40B4-BE49-F238E27FC236}">
                <a16:creationId xmlns:a16="http://schemas.microsoft.com/office/drawing/2014/main" id="{3E3D5668-0127-6DB9-1BEB-94038A1B3979}"/>
              </a:ext>
            </a:extLst>
          </p:cNvPr>
          <p:cNvGraphicFramePr>
            <a:graphicFrameLocks noGrp="1"/>
          </p:cNvGraphicFramePr>
          <p:nvPr>
            <p:extLst>
              <p:ext uri="{D42A27DB-BD31-4B8C-83A1-F6EECF244321}">
                <p14:modId xmlns:p14="http://schemas.microsoft.com/office/powerpoint/2010/main" val="2058857795"/>
              </p:ext>
            </p:extLst>
          </p:nvPr>
        </p:nvGraphicFramePr>
        <p:xfrm>
          <a:off x="9607266" y="1667287"/>
          <a:ext cx="2239580" cy="502920"/>
        </p:xfrm>
        <a:graphic>
          <a:graphicData uri="http://schemas.openxmlformats.org/drawingml/2006/table">
            <a:tbl>
              <a:tblPr firstRow="1" firstCol="1" bandRow="1">
                <a:tableStyleId>{5C22544A-7EE6-4342-B048-85BDC9FD1C3A}</a:tableStyleId>
              </a:tblPr>
              <a:tblGrid>
                <a:gridCol w="746527">
                  <a:extLst>
                    <a:ext uri="{9D8B030D-6E8A-4147-A177-3AD203B41FA5}">
                      <a16:colId xmlns:a16="http://schemas.microsoft.com/office/drawing/2014/main" val="3376740140"/>
                    </a:ext>
                  </a:extLst>
                </a:gridCol>
                <a:gridCol w="746526">
                  <a:extLst>
                    <a:ext uri="{9D8B030D-6E8A-4147-A177-3AD203B41FA5}">
                      <a16:colId xmlns:a16="http://schemas.microsoft.com/office/drawing/2014/main" val="2571734573"/>
                    </a:ext>
                  </a:extLst>
                </a:gridCol>
                <a:gridCol w="746527">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ALTA</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cs typeface="+mn-cs"/>
                        </a:rPr>
                        <a:t>MÉDIA</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BAIXA</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rtl="0">
                        <a:spcBef>
                          <a:spcPts val="0"/>
                        </a:spcBef>
                        <a:spcAft>
                          <a:spcPts val="0"/>
                        </a:spcAft>
                      </a:pPr>
                      <a:r>
                        <a:rPr lang="pt-BR" sz="1300" b="0" dirty="0">
                          <a:solidFill>
                            <a:schemeClr val="tx1"/>
                          </a:solidFill>
                          <a:effectLst/>
                          <a:latin typeface="Century Gothic" panose="020B0502020202020204" pitchFamily="34" charset="0"/>
                          <a:ea typeface="Times New Roman" panose="02020603050405020304" pitchFamily="18" charset="0"/>
                        </a:rPr>
                        <a:t>X</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599"/>
                    </a:solidFill>
                  </a:tcPr>
                </a:tc>
                <a:tc>
                  <a:txBody>
                    <a:bodyPr/>
                    <a:lstStyle/>
                    <a:p>
                      <a:pPr marL="0" marR="0" algn="ctr">
                        <a:spcBef>
                          <a:spcPts val="0"/>
                        </a:spcBef>
                        <a:spcAft>
                          <a:spcPts val="0"/>
                        </a:spcAft>
                      </a:pPr>
                      <a:endParaRPr lang="en-US" sz="13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a:spcBef>
                          <a:spcPts val="0"/>
                        </a:spcBef>
                        <a:spcAft>
                          <a:spcPts val="0"/>
                        </a:spcAft>
                      </a:pPr>
                      <a:endParaRPr lang="en-US" sz="13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18" name="TextBox 17">
            <a:extLst>
              <a:ext uri="{FF2B5EF4-FFF2-40B4-BE49-F238E27FC236}">
                <a16:creationId xmlns:a16="http://schemas.microsoft.com/office/drawing/2014/main" id="{4D09610D-A61C-A0B0-F67E-4E54E745EFF9}"/>
              </a:ext>
            </a:extLst>
          </p:cNvPr>
          <p:cNvSpPr txBox="1"/>
          <p:nvPr/>
        </p:nvSpPr>
        <p:spPr>
          <a:xfrm>
            <a:off x="8362941" y="1850439"/>
            <a:ext cx="1244326" cy="301878"/>
          </a:xfrm>
          <a:prstGeom prst="rect">
            <a:avLst/>
          </a:prstGeom>
          <a:noFill/>
        </p:spPr>
        <p:txBody>
          <a:bodyPr wrap="square">
            <a:spAutoFit/>
          </a:bodyPr>
          <a:lstStyle/>
          <a:p>
            <a:pPr marL="0" marR="0" algn="r" rtl="0">
              <a:lnSpc>
                <a:spcPct val="115000"/>
              </a:lnSpc>
              <a:spcBef>
                <a:spcPts val="0"/>
              </a:spcBef>
              <a:spcAft>
                <a:spcPts val="0"/>
              </a:spcAft>
            </a:pPr>
            <a:r>
              <a:rPr lang="pt-BR" sz="1300" dirty="0">
                <a:solidFill>
                  <a:srgbClr val="595959"/>
                </a:solidFill>
                <a:effectLst/>
                <a:latin typeface="Century Gothic" panose="020B0502020202020204" pitchFamily="34" charset="0"/>
                <a:ea typeface="Times New Roman" panose="02020603050405020304" pitchFamily="18" charset="0"/>
              </a:rPr>
              <a:t>PRIORIDADE</a:t>
            </a:r>
          </a:p>
        </p:txBody>
      </p:sp>
      <p:graphicFrame>
        <p:nvGraphicFramePr>
          <p:cNvPr id="19" name="Table 18">
            <a:extLst>
              <a:ext uri="{FF2B5EF4-FFF2-40B4-BE49-F238E27FC236}">
                <a16:creationId xmlns:a16="http://schemas.microsoft.com/office/drawing/2014/main" id="{CBAE9539-6223-7CC5-689A-152FB09DCC07}"/>
              </a:ext>
            </a:extLst>
          </p:cNvPr>
          <p:cNvGraphicFramePr>
            <a:graphicFrameLocks noGrp="1"/>
          </p:cNvGraphicFramePr>
          <p:nvPr>
            <p:extLst>
              <p:ext uri="{D42A27DB-BD31-4B8C-83A1-F6EECF244321}">
                <p14:modId xmlns:p14="http://schemas.microsoft.com/office/powerpoint/2010/main" val="1125807671"/>
              </p:ext>
            </p:extLst>
          </p:nvPr>
        </p:nvGraphicFramePr>
        <p:xfrm>
          <a:off x="721596" y="3425139"/>
          <a:ext cx="4891472" cy="3177110"/>
        </p:xfrm>
        <a:graphic>
          <a:graphicData uri="http://schemas.openxmlformats.org/drawingml/2006/table">
            <a:tbl>
              <a:tblPr firstRow="1" firstCol="1" bandRow="1">
                <a:tableStyleId>{5C22544A-7EE6-4342-B048-85BDC9FD1C3A}</a:tableStyleId>
              </a:tblPr>
              <a:tblGrid>
                <a:gridCol w="908796">
                  <a:extLst>
                    <a:ext uri="{9D8B030D-6E8A-4147-A177-3AD203B41FA5}">
                      <a16:colId xmlns:a16="http://schemas.microsoft.com/office/drawing/2014/main" val="1947255571"/>
                    </a:ext>
                  </a:extLst>
                </a:gridCol>
                <a:gridCol w="3982676">
                  <a:extLst>
                    <a:ext uri="{9D8B030D-6E8A-4147-A177-3AD203B41FA5}">
                      <a16:colId xmlns:a16="http://schemas.microsoft.com/office/drawing/2014/main" val="3993275376"/>
                    </a:ext>
                  </a:extLst>
                </a:gridCol>
              </a:tblGrid>
              <a:tr h="324016">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Escopo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O escopo permanecerá o mesmo.</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75004608"/>
                  </a:ext>
                </a:extLst>
              </a:tr>
              <a:tr h="360018">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Entregáveis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Precisaremos atualizar as especificações e o design do produto.</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38816618"/>
                  </a:ext>
                </a:extLst>
              </a:tr>
              <a:tr h="416895">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Custo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Precisaremos de um aumento no orçamento para pesquisas, desenvolvimento e testes adicionais. </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1765204"/>
                  </a:ext>
                </a:extLst>
              </a:tr>
              <a:tr h="416895">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Recursos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Podemos precisar de materiais novos ou adicionais. Os funcionários precisarão de treinamento sobre a alteração do produto. </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18845375"/>
                  </a:ext>
                </a:extLst>
              </a:tr>
              <a:tr h="416895">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Linha do tempo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Estenderemos a linha do tempo para considerar fases de testes adicionais, ajustes de materiais de marketing etc. </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79285119"/>
                  </a:ext>
                </a:extLst>
              </a:tr>
              <a:tr h="1242391">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Partes interessadas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A alteração terá um impacto positivo nos clientes, pois eles se beneficiarão com as melhorias no produto. Ela também terá um impacto positivo nas partes interessadas porque aumentará a vantagem competitiva da empresa e poderá levar a um aumento da participação de mercado e das receitas. Já o impacto nos funcionários será misto porque algumas equipes podem enfrentar um aumento na carga de trabalho.</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3740081"/>
                  </a:ext>
                </a:extLst>
              </a:tr>
            </a:tbl>
          </a:graphicData>
        </a:graphic>
      </p:graphicFrame>
      <p:sp>
        <p:nvSpPr>
          <p:cNvPr id="20" name="TextBox 19">
            <a:extLst>
              <a:ext uri="{FF2B5EF4-FFF2-40B4-BE49-F238E27FC236}">
                <a16:creationId xmlns:a16="http://schemas.microsoft.com/office/drawing/2014/main" id="{3C360A48-D9DD-9B49-E9ED-2FC55866653F}"/>
              </a:ext>
            </a:extLst>
          </p:cNvPr>
          <p:cNvSpPr txBox="1"/>
          <p:nvPr/>
        </p:nvSpPr>
        <p:spPr>
          <a:xfrm rot="16200000">
            <a:off x="-1174563" y="4863549"/>
            <a:ext cx="3200400" cy="276999"/>
          </a:xfrm>
          <a:prstGeom prst="rect">
            <a:avLst/>
          </a:prstGeom>
          <a:solidFill>
            <a:schemeClr val="bg2">
              <a:lumMod val="90000"/>
            </a:schemeClr>
          </a:solidFill>
        </p:spPr>
        <p:txBody>
          <a:bodyPr wrap="square" anchor="ctr" anchorCtr="0">
            <a:spAutoFit/>
          </a:bodyPr>
          <a:lstStyle/>
          <a:p>
            <a:pPr marL="0" marR="0" algn="ctr" rtl="0">
              <a:spcBef>
                <a:spcPts val="0"/>
              </a:spcBef>
              <a:spcAft>
                <a:spcPts val="0"/>
              </a:spcAft>
            </a:pPr>
            <a:r>
              <a:rPr lang="pt-BR" sz="1200">
                <a:effectLst/>
                <a:latin typeface="Century Gothic" panose="020B0502020202020204" pitchFamily="34" charset="0"/>
                <a:ea typeface="Times New Roman" panose="02020603050405020304" pitchFamily="18" charset="0"/>
              </a:rPr>
              <a:t>IMPACTOS DA ALTERAÇÃO</a:t>
            </a:r>
          </a:p>
        </p:txBody>
      </p:sp>
      <p:graphicFrame>
        <p:nvGraphicFramePr>
          <p:cNvPr id="21" name="Table 20">
            <a:extLst>
              <a:ext uri="{FF2B5EF4-FFF2-40B4-BE49-F238E27FC236}">
                <a16:creationId xmlns:a16="http://schemas.microsoft.com/office/drawing/2014/main" id="{169F1818-81A8-4025-7B6F-DE12E3FB630E}"/>
              </a:ext>
            </a:extLst>
          </p:cNvPr>
          <p:cNvGraphicFramePr>
            <a:graphicFrameLocks noGrp="1"/>
          </p:cNvGraphicFramePr>
          <p:nvPr>
            <p:extLst>
              <p:ext uri="{D42A27DB-BD31-4B8C-83A1-F6EECF244321}">
                <p14:modId xmlns:p14="http://schemas.microsoft.com/office/powerpoint/2010/main" val="201997649"/>
              </p:ext>
            </p:extLst>
          </p:nvPr>
        </p:nvGraphicFramePr>
        <p:xfrm>
          <a:off x="721595" y="2355951"/>
          <a:ext cx="7641345" cy="822960"/>
        </p:xfrm>
        <a:graphic>
          <a:graphicData uri="http://schemas.openxmlformats.org/drawingml/2006/table">
            <a:tbl>
              <a:tblPr firstRow="1" firstCol="1" bandRow="1">
                <a:tableStyleId>{5C22544A-7EE6-4342-B048-85BDC9FD1C3A}</a:tableStyleId>
              </a:tblPr>
              <a:tblGrid>
                <a:gridCol w="926050">
                  <a:extLst>
                    <a:ext uri="{9D8B030D-6E8A-4147-A177-3AD203B41FA5}">
                      <a16:colId xmlns:a16="http://schemas.microsoft.com/office/drawing/2014/main" val="1550049442"/>
                    </a:ext>
                  </a:extLst>
                </a:gridCol>
                <a:gridCol w="6715295">
                  <a:extLst>
                    <a:ext uri="{9D8B030D-6E8A-4147-A177-3AD203B41FA5}">
                      <a16:colId xmlns:a16="http://schemas.microsoft.com/office/drawing/2014/main" val="1226681750"/>
                    </a:ext>
                  </a:extLst>
                </a:gridCol>
              </a:tblGrid>
              <a:tr h="411480">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Descrição da alteração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Queremos aumentar a classificação de eficiência dos nossos painéis solares residenciais de 22% para 25%.</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411480">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Motivo da alteração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Pesquisas de mercado mostram uma demanda crescente entre os clientes residenciais por painéis solares mais eficientes. Aumentar o índice de eficiência nos manterá competitivos e mostrará que somos inovadores. </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sp>
        <p:nvSpPr>
          <p:cNvPr id="22" name="TextBox 21">
            <a:extLst>
              <a:ext uri="{FF2B5EF4-FFF2-40B4-BE49-F238E27FC236}">
                <a16:creationId xmlns:a16="http://schemas.microsoft.com/office/drawing/2014/main" id="{ADABA19B-6F7F-175E-A5FB-0E9D9052BC9E}"/>
              </a:ext>
            </a:extLst>
          </p:cNvPr>
          <p:cNvSpPr txBox="1"/>
          <p:nvPr/>
        </p:nvSpPr>
        <p:spPr>
          <a:xfrm rot="16200000">
            <a:off x="5161443" y="4083921"/>
            <a:ext cx="1594560" cy="276999"/>
          </a:xfrm>
          <a:prstGeom prst="rect">
            <a:avLst/>
          </a:prstGeom>
          <a:solidFill>
            <a:srgbClr val="FFB700"/>
          </a:solidFill>
        </p:spPr>
        <p:txBody>
          <a:bodyPr wrap="square" lIns="0" rIns="0" anchor="ctr" anchorCtr="0">
            <a:spAutoFit/>
          </a:bodyPr>
          <a:lstStyle/>
          <a:p>
            <a:pPr marL="0" marR="0" algn="ctr" rtl="0">
              <a:spcBef>
                <a:spcPts val="0"/>
              </a:spcBef>
              <a:spcAft>
                <a:spcPts val="0"/>
              </a:spcAft>
            </a:pPr>
            <a:r>
              <a:rPr lang="pt-BR" sz="1200" dirty="0">
                <a:effectLst/>
                <a:latin typeface="Century Gothic" panose="020B0502020202020204" pitchFamily="34" charset="0"/>
                <a:ea typeface="Times New Roman" panose="02020603050405020304" pitchFamily="18" charset="0"/>
              </a:rPr>
              <a:t>ANÁLISE DE RISCOS</a:t>
            </a:r>
          </a:p>
        </p:txBody>
      </p:sp>
      <p:graphicFrame>
        <p:nvGraphicFramePr>
          <p:cNvPr id="23" name="Table 22">
            <a:extLst>
              <a:ext uri="{FF2B5EF4-FFF2-40B4-BE49-F238E27FC236}">
                <a16:creationId xmlns:a16="http://schemas.microsoft.com/office/drawing/2014/main" id="{706C349A-C5DB-6313-1E27-5C25B7A8DCF4}"/>
              </a:ext>
            </a:extLst>
          </p:cNvPr>
          <p:cNvGraphicFramePr>
            <a:graphicFrameLocks noGrp="1"/>
          </p:cNvGraphicFramePr>
          <p:nvPr>
            <p:extLst>
              <p:ext uri="{D42A27DB-BD31-4B8C-83A1-F6EECF244321}">
                <p14:modId xmlns:p14="http://schemas.microsoft.com/office/powerpoint/2010/main" val="78094179"/>
              </p:ext>
            </p:extLst>
          </p:nvPr>
        </p:nvGraphicFramePr>
        <p:xfrm>
          <a:off x="6254681" y="3425139"/>
          <a:ext cx="5592165" cy="1583502"/>
        </p:xfrm>
        <a:graphic>
          <a:graphicData uri="http://schemas.openxmlformats.org/drawingml/2006/table">
            <a:tbl>
              <a:tblPr firstRow="1" firstCol="1" bandRow="1">
                <a:tableStyleId>{5C22544A-7EE6-4342-B048-85BDC9FD1C3A}</a:tableStyleId>
              </a:tblPr>
              <a:tblGrid>
                <a:gridCol w="948376">
                  <a:extLst>
                    <a:ext uri="{9D8B030D-6E8A-4147-A177-3AD203B41FA5}">
                      <a16:colId xmlns:a16="http://schemas.microsoft.com/office/drawing/2014/main" val="1550049442"/>
                    </a:ext>
                  </a:extLst>
                </a:gridCol>
                <a:gridCol w="4643789">
                  <a:extLst>
                    <a:ext uri="{9D8B030D-6E8A-4147-A177-3AD203B41FA5}">
                      <a16:colId xmlns:a16="http://schemas.microsoft.com/office/drawing/2014/main" val="1226681750"/>
                    </a:ext>
                  </a:extLst>
                </a:gridCol>
              </a:tblGrid>
              <a:tr h="791751">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Identificação de riscos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Existem desafios técnicos relacionados ao design.</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791751">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Estratégias de mitigação de riscos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Para identificar desafios técnicos, faremos pesquisas minuciosas e contrataremos especialistas antes da implantação. </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graphicFrame>
        <p:nvGraphicFramePr>
          <p:cNvPr id="24" name="Table 23">
            <a:extLst>
              <a:ext uri="{FF2B5EF4-FFF2-40B4-BE49-F238E27FC236}">
                <a16:creationId xmlns:a16="http://schemas.microsoft.com/office/drawing/2014/main" id="{19B86E2B-6042-8679-7012-820E2086553D}"/>
              </a:ext>
            </a:extLst>
          </p:cNvPr>
          <p:cNvGraphicFramePr>
            <a:graphicFrameLocks noGrp="1"/>
          </p:cNvGraphicFramePr>
          <p:nvPr>
            <p:extLst>
              <p:ext uri="{D42A27DB-BD31-4B8C-83A1-F6EECF244321}">
                <p14:modId xmlns:p14="http://schemas.microsoft.com/office/powerpoint/2010/main" val="2308783216"/>
              </p:ext>
            </p:extLst>
          </p:nvPr>
        </p:nvGraphicFramePr>
        <p:xfrm>
          <a:off x="9607266" y="2675989"/>
          <a:ext cx="2239580" cy="502920"/>
        </p:xfrm>
        <a:graphic>
          <a:graphicData uri="http://schemas.openxmlformats.org/drawingml/2006/table">
            <a:tbl>
              <a:tblPr firstRow="1" firstCol="1" bandRow="1">
                <a:tableStyleId>{5C22544A-7EE6-4342-B048-85BDC9FD1C3A}</a:tableStyleId>
              </a:tblPr>
              <a:tblGrid>
                <a:gridCol w="2239580">
                  <a:extLst>
                    <a:ext uri="{9D8B030D-6E8A-4147-A177-3AD203B41FA5}">
                      <a16:colId xmlns:a16="http://schemas.microsoft.com/office/drawing/2014/main" val="3376740140"/>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PROBABILIDADE DE RISCO</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rtl="0">
                        <a:spcBef>
                          <a:spcPts val="0"/>
                        </a:spcBef>
                        <a:spcAft>
                          <a:spcPts val="0"/>
                        </a:spcAft>
                      </a:pPr>
                      <a:r>
                        <a:rPr lang="pt-BR" sz="1200" b="0" dirty="0">
                          <a:solidFill>
                            <a:schemeClr val="tx1"/>
                          </a:solidFill>
                          <a:effectLst/>
                          <a:latin typeface="Century Gothic" panose="020B0502020202020204" pitchFamily="34" charset="0"/>
                          <a:ea typeface="Times New Roman" panose="02020603050405020304" pitchFamily="18" charset="0"/>
                        </a:rPr>
                        <a:t>BAIXA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26" name="TextBox 25">
            <a:extLst>
              <a:ext uri="{FF2B5EF4-FFF2-40B4-BE49-F238E27FC236}">
                <a16:creationId xmlns:a16="http://schemas.microsoft.com/office/drawing/2014/main" id="{7790C7D1-D86A-AE9F-C2EF-E21604726507}"/>
              </a:ext>
            </a:extLst>
          </p:cNvPr>
          <p:cNvSpPr txBox="1"/>
          <p:nvPr/>
        </p:nvSpPr>
        <p:spPr>
          <a:xfrm>
            <a:off x="5725522" y="5131167"/>
            <a:ext cx="1502412" cy="285784"/>
          </a:xfrm>
          <a:prstGeom prst="rect">
            <a:avLst/>
          </a:prstGeom>
          <a:noFill/>
        </p:spPr>
        <p:txBody>
          <a:bodyPr wrap="square">
            <a:spAutoFit/>
          </a:bodyPr>
          <a:lstStyle/>
          <a:p>
            <a:pPr marL="0" marR="0" rtl="0">
              <a:lnSpc>
                <a:spcPct val="115000"/>
              </a:lnSpc>
              <a:spcBef>
                <a:spcPts val="0"/>
              </a:spcBef>
              <a:spcAft>
                <a:spcPts val="0"/>
              </a:spcAft>
            </a:pPr>
            <a:r>
              <a:rPr lang="pt-BR" sz="1200" dirty="0">
                <a:solidFill>
                  <a:srgbClr val="595959"/>
                </a:solidFill>
                <a:effectLst/>
                <a:latin typeface="Century Gothic" panose="020B0502020202020204" pitchFamily="34" charset="0"/>
                <a:ea typeface="Times New Roman" panose="02020603050405020304" pitchFamily="18" charset="0"/>
              </a:rPr>
              <a:t>DECISÃO</a:t>
            </a:r>
          </a:p>
        </p:txBody>
      </p:sp>
      <p:graphicFrame>
        <p:nvGraphicFramePr>
          <p:cNvPr id="27" name="Table 26">
            <a:extLst>
              <a:ext uri="{FF2B5EF4-FFF2-40B4-BE49-F238E27FC236}">
                <a16:creationId xmlns:a16="http://schemas.microsoft.com/office/drawing/2014/main" id="{E582642A-F703-CB91-0345-D39C033E9AB8}"/>
              </a:ext>
            </a:extLst>
          </p:cNvPr>
          <p:cNvGraphicFramePr>
            <a:graphicFrameLocks noGrp="1"/>
          </p:cNvGraphicFramePr>
          <p:nvPr>
            <p:extLst>
              <p:ext uri="{D42A27DB-BD31-4B8C-83A1-F6EECF244321}">
                <p14:modId xmlns:p14="http://schemas.microsoft.com/office/powerpoint/2010/main" val="3292779935"/>
              </p:ext>
            </p:extLst>
          </p:nvPr>
        </p:nvGraphicFramePr>
        <p:xfrm>
          <a:off x="5803275" y="5443685"/>
          <a:ext cx="1548000" cy="1158564"/>
        </p:xfrm>
        <a:graphic>
          <a:graphicData uri="http://schemas.openxmlformats.org/drawingml/2006/table">
            <a:tbl>
              <a:tblPr firstRow="1" firstCol="1" bandRow="1">
                <a:tableStyleId>{5C22544A-7EE6-4342-B048-85BDC9FD1C3A}</a:tableStyleId>
              </a:tblPr>
              <a:tblGrid>
                <a:gridCol w="306145">
                  <a:extLst>
                    <a:ext uri="{9D8B030D-6E8A-4147-A177-3AD203B41FA5}">
                      <a16:colId xmlns:a16="http://schemas.microsoft.com/office/drawing/2014/main" val="1550049442"/>
                    </a:ext>
                  </a:extLst>
                </a:gridCol>
                <a:gridCol w="1241855">
                  <a:extLst>
                    <a:ext uri="{9D8B030D-6E8A-4147-A177-3AD203B41FA5}">
                      <a16:colId xmlns:a16="http://schemas.microsoft.com/office/drawing/2014/main" val="1226681750"/>
                    </a:ext>
                  </a:extLst>
                </a:gridCol>
              </a:tblGrid>
              <a:tr h="386188">
                <a:tc>
                  <a:txBody>
                    <a:bodyPr/>
                    <a:lstStyle/>
                    <a:p>
                      <a:pPr marL="0" marR="0" algn="ctr" rtl="0">
                        <a:spcBef>
                          <a:spcPts val="0"/>
                        </a:spcBef>
                        <a:spcAft>
                          <a:spcPts val="0"/>
                        </a:spcAft>
                      </a:pPr>
                      <a:r>
                        <a:rPr lang="pt-BR" sz="1400" b="0" dirty="0">
                          <a:solidFill>
                            <a:schemeClr val="tx1"/>
                          </a:solidFill>
                          <a:effectLst/>
                          <a:latin typeface="Century Gothic" panose="020B0502020202020204" pitchFamily="34" charset="0"/>
                          <a:ea typeface="Times New Roman" panose="02020603050405020304" pitchFamily="18" charset="0"/>
                        </a:rPr>
                        <a:t>X</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pt-BR" sz="1000" b="0" dirty="0">
                          <a:solidFill>
                            <a:schemeClr val="tx1"/>
                          </a:solidFill>
                          <a:effectLst/>
                          <a:latin typeface="Century Gothic" panose="020B0502020202020204" pitchFamily="34" charset="0"/>
                          <a:ea typeface="Times New Roman" panose="02020603050405020304" pitchFamily="18" charset="0"/>
                        </a:rPr>
                        <a:t>ACEITO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217858649"/>
                  </a:ext>
                </a:extLst>
              </a:tr>
              <a:tr h="38618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pt-BR" sz="1000" b="0" dirty="0">
                          <a:solidFill>
                            <a:schemeClr val="tx1"/>
                          </a:solidFill>
                          <a:effectLst/>
                          <a:latin typeface="Century Gothic" panose="020B0502020202020204" pitchFamily="34" charset="0"/>
                          <a:ea typeface="Times New Roman" panose="02020603050405020304" pitchFamily="18" charset="0"/>
                        </a:rPr>
                        <a:t>REJEITADO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959792315"/>
                  </a:ext>
                </a:extLst>
              </a:tr>
              <a:tr h="38618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pt-BR" sz="1000" b="0" dirty="0">
                          <a:solidFill>
                            <a:schemeClr val="tx1"/>
                          </a:solidFill>
                          <a:effectLst/>
                          <a:latin typeface="Century Gothic" panose="020B0502020202020204" pitchFamily="34" charset="0"/>
                          <a:ea typeface="Times New Roman" panose="02020603050405020304" pitchFamily="18" charset="0"/>
                        </a:rPr>
                        <a:t>Mais informações solicitadas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2573355876"/>
                  </a:ext>
                </a:extLst>
              </a:tr>
            </a:tbl>
          </a:graphicData>
        </a:graphic>
      </p:graphicFrame>
      <p:graphicFrame>
        <p:nvGraphicFramePr>
          <p:cNvPr id="28" name="Table 27">
            <a:extLst>
              <a:ext uri="{FF2B5EF4-FFF2-40B4-BE49-F238E27FC236}">
                <a16:creationId xmlns:a16="http://schemas.microsoft.com/office/drawing/2014/main" id="{CB84F092-69D5-5067-F4E7-E48E4EF826B5}"/>
              </a:ext>
            </a:extLst>
          </p:cNvPr>
          <p:cNvGraphicFramePr>
            <a:graphicFrameLocks noGrp="1"/>
          </p:cNvGraphicFramePr>
          <p:nvPr>
            <p:extLst>
              <p:ext uri="{D42A27DB-BD31-4B8C-83A1-F6EECF244321}">
                <p14:modId xmlns:p14="http://schemas.microsoft.com/office/powerpoint/2010/main" val="3179862347"/>
              </p:ext>
            </p:extLst>
          </p:nvPr>
        </p:nvGraphicFramePr>
        <p:xfrm>
          <a:off x="7541482" y="5242045"/>
          <a:ext cx="4302000" cy="548640"/>
        </p:xfrm>
        <a:graphic>
          <a:graphicData uri="http://schemas.openxmlformats.org/drawingml/2006/table">
            <a:tbl>
              <a:tblPr firstRow="1" firstCol="1" bandRow="1">
                <a:tableStyleId>{5C22544A-7EE6-4342-B048-85BDC9FD1C3A}</a:tableStyleId>
              </a:tblPr>
              <a:tblGrid>
                <a:gridCol w="2027883">
                  <a:extLst>
                    <a:ext uri="{9D8B030D-6E8A-4147-A177-3AD203B41FA5}">
                      <a16:colId xmlns:a16="http://schemas.microsoft.com/office/drawing/2014/main" val="3376740140"/>
                    </a:ext>
                  </a:extLst>
                </a:gridCol>
                <a:gridCol w="1468200">
                  <a:extLst>
                    <a:ext uri="{9D8B030D-6E8A-4147-A177-3AD203B41FA5}">
                      <a16:colId xmlns:a16="http://schemas.microsoft.com/office/drawing/2014/main" val="1898734956"/>
                    </a:ext>
                  </a:extLst>
                </a:gridCol>
                <a:gridCol w="805917">
                  <a:extLst>
                    <a:ext uri="{9D8B030D-6E8A-4147-A177-3AD203B41FA5}">
                      <a16:colId xmlns:a16="http://schemas.microsoft.com/office/drawing/2014/main" val="1593304492"/>
                    </a:ext>
                  </a:extLst>
                </a:gridCol>
              </a:tblGrid>
              <a:tr h="199505">
                <a:tc>
                  <a:txBody>
                    <a:bodyPr/>
                    <a:lstStyle/>
                    <a:p>
                      <a:pPr marL="0" marR="0" rtl="0">
                        <a:spcBef>
                          <a:spcPts val="0"/>
                        </a:spcBef>
                        <a:spcAft>
                          <a:spcPts val="0"/>
                        </a:spcAft>
                      </a:pPr>
                      <a:r>
                        <a:rPr lang="pt-BR" sz="900" b="0" dirty="0">
                          <a:solidFill>
                            <a:schemeClr val="tx1">
                              <a:lumMod val="75000"/>
                              <a:lumOff val="25000"/>
                            </a:schemeClr>
                          </a:solidFill>
                          <a:effectLst/>
                          <a:latin typeface="Century Gothic" panose="020B0502020202020204" pitchFamily="34" charset="0"/>
                        </a:rPr>
                        <a:t>Nome do gerente de projeto</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pt-BR" sz="900" b="0" dirty="0">
                          <a:solidFill>
                            <a:schemeClr val="tx1">
                              <a:lumMod val="75000"/>
                              <a:lumOff val="25000"/>
                            </a:schemeClr>
                          </a:solidFill>
                          <a:effectLst/>
                          <a:latin typeface="Century Gothic" panose="020B0502020202020204" pitchFamily="34" charset="0"/>
                          <a:ea typeface="Times New Roman" panose="02020603050405020304" pitchFamily="18" charset="0"/>
                        </a:rPr>
                        <a:t>Assinatura</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pt-BR" sz="900" b="0">
                          <a:solidFill>
                            <a:schemeClr val="tx1">
                              <a:lumMod val="75000"/>
                              <a:lumOff val="25000"/>
                            </a:schemeClr>
                          </a:solidFill>
                          <a:effectLst/>
                          <a:latin typeface="Century Gothic" panose="020B0502020202020204" pitchFamily="34" charset="0"/>
                          <a:ea typeface="Times New Roman" panose="02020603050405020304" pitchFamily="18" charset="0"/>
                        </a:rPr>
                        <a:t>Data</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rtl="0">
                        <a:spcBef>
                          <a:spcPts val="0"/>
                        </a:spcBef>
                        <a:spcAft>
                          <a:spcPts val="0"/>
                        </a:spcAft>
                      </a:pPr>
                      <a:r>
                        <a:rPr lang="pt-BR" sz="1000" b="0" dirty="0">
                          <a:solidFill>
                            <a:schemeClr val="tx1"/>
                          </a:solidFill>
                          <a:effectLst/>
                          <a:latin typeface="Century Gothic" panose="020B0502020202020204" pitchFamily="34" charset="0"/>
                        </a:rPr>
                        <a:t>Mais perto do sol</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spcBef>
                          <a:spcPts val="0"/>
                        </a:spcBef>
                        <a:spcAft>
                          <a:spcPts val="0"/>
                        </a:spcAft>
                      </a:pPr>
                      <a:r>
                        <a:rPr lang="pt-BR" sz="1000" b="0" dirty="0">
                          <a:solidFill>
                            <a:schemeClr val="tx1"/>
                          </a:solidFill>
                          <a:effectLst/>
                          <a:latin typeface="Century Gothic" panose="020B0502020202020204" pitchFamily="34" charset="0"/>
                          <a:ea typeface="Times New Roman" panose="02020603050405020304" pitchFamily="18" charset="0"/>
                        </a:rPr>
                        <a:t>00/00/00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29" name="Table 28">
            <a:extLst>
              <a:ext uri="{FF2B5EF4-FFF2-40B4-BE49-F238E27FC236}">
                <a16:creationId xmlns:a16="http://schemas.microsoft.com/office/drawing/2014/main" id="{240499F1-AA7A-4E81-756C-CD7220A77668}"/>
              </a:ext>
            </a:extLst>
          </p:cNvPr>
          <p:cNvGraphicFramePr>
            <a:graphicFrameLocks noGrp="1"/>
          </p:cNvGraphicFramePr>
          <p:nvPr>
            <p:extLst>
              <p:ext uri="{D42A27DB-BD31-4B8C-83A1-F6EECF244321}">
                <p14:modId xmlns:p14="http://schemas.microsoft.com/office/powerpoint/2010/main" val="3068011061"/>
              </p:ext>
            </p:extLst>
          </p:nvPr>
        </p:nvGraphicFramePr>
        <p:xfrm>
          <a:off x="7541482" y="6053609"/>
          <a:ext cx="4302000" cy="548640"/>
        </p:xfrm>
        <a:graphic>
          <a:graphicData uri="http://schemas.openxmlformats.org/drawingml/2006/table">
            <a:tbl>
              <a:tblPr firstRow="1" firstCol="1" bandRow="1">
                <a:tableStyleId>{5C22544A-7EE6-4342-B048-85BDC9FD1C3A}</a:tableStyleId>
              </a:tblPr>
              <a:tblGrid>
                <a:gridCol w="2027885">
                  <a:extLst>
                    <a:ext uri="{9D8B030D-6E8A-4147-A177-3AD203B41FA5}">
                      <a16:colId xmlns:a16="http://schemas.microsoft.com/office/drawing/2014/main" val="3376740140"/>
                    </a:ext>
                  </a:extLst>
                </a:gridCol>
                <a:gridCol w="1468199">
                  <a:extLst>
                    <a:ext uri="{9D8B030D-6E8A-4147-A177-3AD203B41FA5}">
                      <a16:colId xmlns:a16="http://schemas.microsoft.com/office/drawing/2014/main" val="1898734956"/>
                    </a:ext>
                  </a:extLst>
                </a:gridCol>
                <a:gridCol w="805916">
                  <a:extLst>
                    <a:ext uri="{9D8B030D-6E8A-4147-A177-3AD203B41FA5}">
                      <a16:colId xmlns:a16="http://schemas.microsoft.com/office/drawing/2014/main" val="1593304492"/>
                    </a:ext>
                  </a:extLst>
                </a:gridCol>
              </a:tblGrid>
              <a:tr h="199505">
                <a:tc>
                  <a:txBody>
                    <a:bodyPr/>
                    <a:lstStyle/>
                    <a:p>
                      <a:pPr marL="0" marR="0" rtl="0">
                        <a:spcBef>
                          <a:spcPts val="0"/>
                        </a:spcBef>
                        <a:spcAft>
                          <a:spcPts val="0"/>
                        </a:spcAft>
                      </a:pPr>
                      <a:r>
                        <a:rPr lang="pt-BR" sz="900" b="0" dirty="0">
                          <a:solidFill>
                            <a:schemeClr val="tx1">
                              <a:lumMod val="75000"/>
                              <a:lumOff val="25000"/>
                            </a:schemeClr>
                          </a:solidFill>
                          <a:effectLst/>
                          <a:latin typeface="Century Gothic" panose="020B0502020202020204" pitchFamily="34" charset="0"/>
                        </a:rPr>
                        <a:t>Nome e cargo do aprovador</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pt-BR" sz="900" b="0">
                          <a:solidFill>
                            <a:schemeClr val="tx1">
                              <a:lumMod val="75000"/>
                              <a:lumOff val="25000"/>
                            </a:schemeClr>
                          </a:solidFill>
                          <a:effectLst/>
                          <a:latin typeface="Century Gothic" panose="020B0502020202020204" pitchFamily="34" charset="0"/>
                          <a:ea typeface="Times New Roman" panose="02020603050405020304" pitchFamily="18" charset="0"/>
                        </a:rPr>
                        <a:t>Assinatura</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pt-BR" sz="900" b="0">
                          <a:solidFill>
                            <a:schemeClr val="tx1">
                              <a:lumMod val="75000"/>
                              <a:lumOff val="25000"/>
                            </a:schemeClr>
                          </a:solidFill>
                          <a:effectLst/>
                          <a:latin typeface="Century Gothic" panose="020B0502020202020204" pitchFamily="34" charset="0"/>
                          <a:ea typeface="Times New Roman" panose="02020603050405020304" pitchFamily="18" charset="0"/>
                        </a:rPr>
                        <a:t>Data</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rtl="0">
                        <a:spcBef>
                          <a:spcPts val="0"/>
                        </a:spcBef>
                        <a:spcAft>
                          <a:spcPts val="0"/>
                        </a:spcAft>
                      </a:pPr>
                      <a:r>
                        <a:rPr lang="pt-BR" sz="1000" b="0" dirty="0">
                          <a:solidFill>
                            <a:schemeClr val="tx1"/>
                          </a:solidFill>
                          <a:effectLst/>
                          <a:latin typeface="Century Gothic" panose="020B0502020202020204" pitchFamily="34" charset="0"/>
                        </a:rPr>
                        <a:t>Mais perto do sol</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spcBef>
                          <a:spcPts val="0"/>
                        </a:spcBef>
                        <a:spcAft>
                          <a:spcPts val="0"/>
                        </a:spcAft>
                      </a:pPr>
                      <a:r>
                        <a:rPr lang="pt-BR" sz="1000" b="0" dirty="0">
                          <a:solidFill>
                            <a:schemeClr val="tx1"/>
                          </a:solidFill>
                          <a:effectLst/>
                          <a:latin typeface="Century Gothic" panose="020B0502020202020204" pitchFamily="34" charset="0"/>
                          <a:ea typeface="Times New Roman" panose="02020603050405020304" pitchFamily="18" charset="0"/>
                        </a:rPr>
                        <a:t>00/00/00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pic>
        <p:nvPicPr>
          <p:cNvPr id="3" name="Picture 2">
            <a:hlinkClick r:id="rId3"/>
            <a:extLst>
              <a:ext uri="{FF2B5EF4-FFF2-40B4-BE49-F238E27FC236}">
                <a16:creationId xmlns:a16="http://schemas.microsoft.com/office/drawing/2014/main" id="{9EC1610D-B39F-9ADF-DED8-22510E8CB89D}"/>
              </a:ext>
            </a:extLst>
          </p:cNvPr>
          <p:cNvPicPr>
            <a:picLocks noChangeAspect="1"/>
          </p:cNvPicPr>
          <p:nvPr/>
        </p:nvPicPr>
        <p:blipFill>
          <a:blip r:embed="rId4"/>
          <a:stretch>
            <a:fillRect/>
          </a:stretch>
        </p:blipFill>
        <p:spPr>
          <a:xfrm>
            <a:off x="9094039" y="228882"/>
            <a:ext cx="2757600" cy="54847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78358"/>
            <a:ext cx="8352276" cy="400110"/>
          </a:xfrm>
          <a:prstGeom prst="rect">
            <a:avLst/>
          </a:prstGeom>
          <a:noFill/>
          <a:effectLst/>
        </p:spPr>
        <p:txBody>
          <a:bodyPr wrap="square" rtlCol="0">
            <a:spAutoFit/>
          </a:bodyPr>
          <a:lstStyle/>
          <a:p>
            <a:pPr rtl="0"/>
            <a:r>
              <a:rPr lang="pt-BR" sz="2000" dirty="0">
                <a:solidFill>
                  <a:schemeClr val="tx1">
                    <a:lumMod val="65000"/>
                    <a:lumOff val="35000"/>
                  </a:schemeClr>
                </a:solidFill>
                <a:latin typeface="Century Gothic" panose="020B0502020202020204" pitchFamily="34" charset="0"/>
              </a:rPr>
              <a:t>FORMULÁRIO DE SOLICITAÇÃO DE ALTERAÇÃO</a:t>
            </a:r>
          </a:p>
        </p:txBody>
      </p:sp>
      <p:graphicFrame>
        <p:nvGraphicFramePr>
          <p:cNvPr id="3" name="Table 2">
            <a:extLst>
              <a:ext uri="{FF2B5EF4-FFF2-40B4-BE49-F238E27FC236}">
                <a16:creationId xmlns:a16="http://schemas.microsoft.com/office/drawing/2014/main" id="{0C3611BD-0D59-A6E2-5144-23F194215853}"/>
              </a:ext>
            </a:extLst>
          </p:cNvPr>
          <p:cNvGraphicFramePr>
            <a:graphicFrameLocks noGrp="1"/>
          </p:cNvGraphicFramePr>
          <p:nvPr>
            <p:extLst>
              <p:ext uri="{D42A27DB-BD31-4B8C-83A1-F6EECF244321}">
                <p14:modId xmlns:p14="http://schemas.microsoft.com/office/powerpoint/2010/main" val="3053145897"/>
              </p:ext>
            </p:extLst>
          </p:nvPr>
        </p:nvGraphicFramePr>
        <p:xfrm>
          <a:off x="721596" y="785943"/>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pt-BR" sz="900" b="0">
                          <a:solidFill>
                            <a:schemeClr val="tx1">
                              <a:lumMod val="75000"/>
                              <a:lumOff val="25000"/>
                            </a:schemeClr>
                          </a:solidFill>
                          <a:effectLst/>
                          <a:latin typeface="Century Gothic" panose="020B0502020202020204" pitchFamily="34" charset="0"/>
                        </a:rPr>
                        <a:t>Nome do projeto</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spcBef>
                          <a:spcPts val="0"/>
                        </a:spcBef>
                        <a:spcAft>
                          <a:spcPts val="0"/>
                        </a:spcAft>
                      </a:pPr>
                      <a:endParaRPr lang="en-US" sz="13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4" name="Table 3">
            <a:extLst>
              <a:ext uri="{FF2B5EF4-FFF2-40B4-BE49-F238E27FC236}">
                <a16:creationId xmlns:a16="http://schemas.microsoft.com/office/drawing/2014/main" id="{F0C3BB52-6866-4F7B-8CEF-C494E7A35EFD}"/>
              </a:ext>
            </a:extLst>
          </p:cNvPr>
          <p:cNvGraphicFramePr>
            <a:graphicFrameLocks noGrp="1"/>
          </p:cNvGraphicFramePr>
          <p:nvPr>
            <p:extLst>
              <p:ext uri="{D42A27DB-BD31-4B8C-83A1-F6EECF244321}">
                <p14:modId xmlns:p14="http://schemas.microsoft.com/office/powerpoint/2010/main" val="840728503"/>
              </p:ext>
            </p:extLst>
          </p:nvPr>
        </p:nvGraphicFramePr>
        <p:xfrm>
          <a:off x="721596" y="1373230"/>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pt-BR" sz="900" b="0">
                          <a:solidFill>
                            <a:schemeClr val="tx1">
                              <a:lumMod val="75000"/>
                              <a:lumOff val="25000"/>
                            </a:schemeClr>
                          </a:solidFill>
                          <a:effectLst/>
                          <a:latin typeface="Century Gothic" panose="020B0502020202020204" pitchFamily="34" charset="0"/>
                        </a:rPr>
                        <a:t>Nome da alteração</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sp>
        <p:nvSpPr>
          <p:cNvPr id="5" name="TextBox 4">
            <a:extLst>
              <a:ext uri="{FF2B5EF4-FFF2-40B4-BE49-F238E27FC236}">
                <a16:creationId xmlns:a16="http://schemas.microsoft.com/office/drawing/2014/main" id="{7F2B44E0-C056-0D47-EE5C-71993C2F06D1}"/>
              </a:ext>
            </a:extLst>
          </p:cNvPr>
          <p:cNvSpPr txBox="1"/>
          <p:nvPr/>
        </p:nvSpPr>
        <p:spPr>
          <a:xfrm rot="16200000">
            <a:off x="-614063" y="1689211"/>
            <a:ext cx="2079399" cy="276999"/>
          </a:xfrm>
          <a:prstGeom prst="rect">
            <a:avLst/>
          </a:prstGeom>
          <a:solidFill>
            <a:srgbClr val="FFB700"/>
          </a:solidFill>
        </p:spPr>
        <p:txBody>
          <a:bodyPr wrap="square" lIns="0" rIns="0" anchor="ctr" anchorCtr="0">
            <a:spAutoFit/>
          </a:bodyPr>
          <a:lstStyle/>
          <a:p>
            <a:pPr marL="0" marR="0" algn="ctr" rtl="0">
              <a:spcBef>
                <a:spcPts val="0"/>
              </a:spcBef>
              <a:spcAft>
                <a:spcPts val="0"/>
              </a:spcAft>
            </a:pPr>
            <a:r>
              <a:rPr lang="pt-BR" sz="1200">
                <a:effectLst/>
                <a:latin typeface="Century Gothic" panose="020B0502020202020204" pitchFamily="34" charset="0"/>
                <a:ea typeface="Times New Roman" panose="02020603050405020304" pitchFamily="18" charset="0"/>
              </a:rPr>
              <a:t>DETALHES DA ALTERAÇÃO</a:t>
            </a:r>
          </a:p>
        </p:txBody>
      </p:sp>
      <p:graphicFrame>
        <p:nvGraphicFramePr>
          <p:cNvPr id="6" name="Table 5">
            <a:extLst>
              <a:ext uri="{FF2B5EF4-FFF2-40B4-BE49-F238E27FC236}">
                <a16:creationId xmlns:a16="http://schemas.microsoft.com/office/drawing/2014/main" id="{B25B67DE-E5E0-0951-B8D9-CB872C609ECB}"/>
              </a:ext>
            </a:extLst>
          </p:cNvPr>
          <p:cNvGraphicFramePr>
            <a:graphicFrameLocks noGrp="1"/>
          </p:cNvGraphicFramePr>
          <p:nvPr>
            <p:extLst>
              <p:ext uri="{D42A27DB-BD31-4B8C-83A1-F6EECF244321}">
                <p14:modId xmlns:p14="http://schemas.microsoft.com/office/powerpoint/2010/main" val="3979450858"/>
              </p:ext>
            </p:extLst>
          </p:nvPr>
        </p:nvGraphicFramePr>
        <p:xfrm>
          <a:off x="5099630" y="785943"/>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pt-BR" sz="900" b="0">
                          <a:solidFill>
                            <a:schemeClr val="tx1">
                              <a:lumMod val="75000"/>
                              <a:lumOff val="25000"/>
                            </a:schemeClr>
                          </a:solidFill>
                          <a:effectLst/>
                          <a:latin typeface="Century Gothic" panose="020B0502020202020204" pitchFamily="34" charset="0"/>
                        </a:rPr>
                        <a:t>Solicitado por nome e cargo</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7" name="Table 6">
            <a:extLst>
              <a:ext uri="{FF2B5EF4-FFF2-40B4-BE49-F238E27FC236}">
                <a16:creationId xmlns:a16="http://schemas.microsoft.com/office/drawing/2014/main" id="{3D80AD7D-31F2-E39C-FBE7-23F0F061650A}"/>
              </a:ext>
            </a:extLst>
          </p:cNvPr>
          <p:cNvGraphicFramePr>
            <a:graphicFrameLocks noGrp="1"/>
          </p:cNvGraphicFramePr>
          <p:nvPr>
            <p:extLst>
              <p:ext uri="{D42A27DB-BD31-4B8C-83A1-F6EECF244321}">
                <p14:modId xmlns:p14="http://schemas.microsoft.com/office/powerpoint/2010/main" val="1986932864"/>
              </p:ext>
            </p:extLst>
          </p:nvPr>
        </p:nvGraphicFramePr>
        <p:xfrm>
          <a:off x="5099630" y="1373230"/>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pt-BR" sz="900" b="0">
                          <a:solidFill>
                            <a:schemeClr val="tx1">
                              <a:lumMod val="75000"/>
                              <a:lumOff val="25000"/>
                            </a:schemeClr>
                          </a:solidFill>
                          <a:effectLst/>
                          <a:latin typeface="Century Gothic" panose="020B0502020202020204" pitchFamily="34" charset="0"/>
                        </a:rPr>
                        <a:t>Informações de contato do solicitante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graphicFrame>
        <p:nvGraphicFramePr>
          <p:cNvPr id="8" name="Table 7">
            <a:extLst>
              <a:ext uri="{FF2B5EF4-FFF2-40B4-BE49-F238E27FC236}">
                <a16:creationId xmlns:a16="http://schemas.microsoft.com/office/drawing/2014/main" id="{0772DBA2-EB3A-FD5E-19D5-9EDED266A9F9}"/>
              </a:ext>
            </a:extLst>
          </p:cNvPr>
          <p:cNvGraphicFramePr>
            <a:graphicFrameLocks noGrp="1"/>
          </p:cNvGraphicFramePr>
          <p:nvPr>
            <p:extLst>
              <p:ext uri="{D42A27DB-BD31-4B8C-83A1-F6EECF244321}">
                <p14:modId xmlns:p14="http://schemas.microsoft.com/office/powerpoint/2010/main" val="1105232918"/>
              </p:ext>
            </p:extLst>
          </p:nvPr>
        </p:nvGraphicFramePr>
        <p:xfrm>
          <a:off x="8498876" y="655689"/>
          <a:ext cx="3352763" cy="630360"/>
        </p:xfrm>
        <a:graphic>
          <a:graphicData uri="http://schemas.openxmlformats.org/drawingml/2006/table">
            <a:tbl>
              <a:tblPr firstRow="1" firstCol="1" bandRow="1">
                <a:tableStyleId>{5C22544A-7EE6-4342-B048-85BDC9FD1C3A}</a:tableStyleId>
              </a:tblPr>
              <a:tblGrid>
                <a:gridCol w="1117588">
                  <a:extLst>
                    <a:ext uri="{9D8B030D-6E8A-4147-A177-3AD203B41FA5}">
                      <a16:colId xmlns:a16="http://schemas.microsoft.com/office/drawing/2014/main" val="3376740140"/>
                    </a:ext>
                  </a:extLst>
                </a:gridCol>
                <a:gridCol w="1117587">
                  <a:extLst>
                    <a:ext uri="{9D8B030D-6E8A-4147-A177-3AD203B41FA5}">
                      <a16:colId xmlns:a16="http://schemas.microsoft.com/office/drawing/2014/main" val="2571734573"/>
                    </a:ext>
                  </a:extLst>
                </a:gridCol>
                <a:gridCol w="1117588">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900" b="0" i="0" u="none" strike="noStrike" kern="1200" cap="none" spc="0" normalizeH="0" baseline="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N.º da alteração</a:t>
                      </a:r>
                    </a:p>
                  </a:txBody>
                  <a:tcPr marL="68580" marR="68580" marT="0" marB="3600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900" b="0" i="0" u="none" strike="noStrike" kern="1200" cap="none" spc="0" normalizeH="0" baseline="0" dirty="0">
                          <a:ln>
                            <a:noFill/>
                          </a:ln>
                          <a:solidFill>
                            <a:schemeClr val="tx1">
                              <a:lumMod val="75000"/>
                              <a:lumOff val="25000"/>
                            </a:schemeClr>
                          </a:solidFill>
                          <a:effectLst/>
                          <a:uLnTx/>
                          <a:uFillTx/>
                          <a:latin typeface="Century Gothic" panose="020B0502020202020204" pitchFamily="34" charset="0"/>
                          <a:cs typeface="+mn-cs"/>
                        </a:rPr>
                        <a:t>Data da solicitação</a:t>
                      </a:r>
                    </a:p>
                  </a:txBody>
                  <a:tcPr marL="68580" marR="68580" marT="0" marB="3600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900" b="0" i="0" u="none" strike="noStrike" kern="1200" cap="none" spc="0" normalizeH="0" baseline="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Data em que é necessário</a:t>
                      </a:r>
                    </a:p>
                  </a:txBody>
                  <a:tcPr marL="68580" marR="68580" marT="0" marB="3600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9" name="Table 8">
            <a:extLst>
              <a:ext uri="{FF2B5EF4-FFF2-40B4-BE49-F238E27FC236}">
                <a16:creationId xmlns:a16="http://schemas.microsoft.com/office/drawing/2014/main" id="{9F1A2D43-A30A-481C-A9D7-366330D131D3}"/>
              </a:ext>
            </a:extLst>
          </p:cNvPr>
          <p:cNvGraphicFramePr>
            <a:graphicFrameLocks noGrp="1"/>
          </p:cNvGraphicFramePr>
          <p:nvPr>
            <p:extLst>
              <p:ext uri="{D42A27DB-BD31-4B8C-83A1-F6EECF244321}">
                <p14:modId xmlns:p14="http://schemas.microsoft.com/office/powerpoint/2010/main" val="3245027441"/>
              </p:ext>
            </p:extLst>
          </p:nvPr>
        </p:nvGraphicFramePr>
        <p:xfrm>
          <a:off x="9607266" y="1355788"/>
          <a:ext cx="2239580" cy="502920"/>
        </p:xfrm>
        <a:graphic>
          <a:graphicData uri="http://schemas.openxmlformats.org/drawingml/2006/table">
            <a:tbl>
              <a:tblPr firstRow="1" firstCol="1" bandRow="1">
                <a:tableStyleId>{5C22544A-7EE6-4342-B048-85BDC9FD1C3A}</a:tableStyleId>
              </a:tblPr>
              <a:tblGrid>
                <a:gridCol w="746527">
                  <a:extLst>
                    <a:ext uri="{9D8B030D-6E8A-4147-A177-3AD203B41FA5}">
                      <a16:colId xmlns:a16="http://schemas.microsoft.com/office/drawing/2014/main" val="3376740140"/>
                    </a:ext>
                  </a:extLst>
                </a:gridCol>
                <a:gridCol w="746526">
                  <a:extLst>
                    <a:ext uri="{9D8B030D-6E8A-4147-A177-3AD203B41FA5}">
                      <a16:colId xmlns:a16="http://schemas.microsoft.com/office/drawing/2014/main" val="2571734573"/>
                    </a:ext>
                  </a:extLst>
                </a:gridCol>
                <a:gridCol w="746527">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ALTA</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cs typeface="+mn-cs"/>
                        </a:rPr>
                        <a:t>MÉDIA</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BAIXA</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599"/>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10" name="TextBox 9">
            <a:extLst>
              <a:ext uri="{FF2B5EF4-FFF2-40B4-BE49-F238E27FC236}">
                <a16:creationId xmlns:a16="http://schemas.microsoft.com/office/drawing/2014/main" id="{495FAF58-2E8D-E6AB-14ED-D469276C6FA2}"/>
              </a:ext>
            </a:extLst>
          </p:cNvPr>
          <p:cNvSpPr txBox="1"/>
          <p:nvPr/>
        </p:nvSpPr>
        <p:spPr>
          <a:xfrm>
            <a:off x="8494085" y="1538940"/>
            <a:ext cx="1113181" cy="285784"/>
          </a:xfrm>
          <a:prstGeom prst="rect">
            <a:avLst/>
          </a:prstGeom>
          <a:noFill/>
        </p:spPr>
        <p:txBody>
          <a:bodyPr wrap="square">
            <a:spAutoFit/>
          </a:bodyPr>
          <a:lstStyle/>
          <a:p>
            <a:pPr marL="0" marR="0" algn="r" rtl="0">
              <a:lnSpc>
                <a:spcPct val="115000"/>
              </a:lnSpc>
              <a:spcBef>
                <a:spcPts val="0"/>
              </a:spcBef>
              <a:spcAft>
                <a:spcPts val="0"/>
              </a:spcAft>
            </a:pPr>
            <a:r>
              <a:rPr lang="pt-BR" sz="1200">
                <a:solidFill>
                  <a:srgbClr val="595959"/>
                </a:solidFill>
                <a:effectLst/>
                <a:latin typeface="Century Gothic" panose="020B0502020202020204" pitchFamily="34" charset="0"/>
                <a:ea typeface="Times New Roman" panose="02020603050405020304" pitchFamily="18" charset="0"/>
              </a:rPr>
              <a:t>PRIORIDADE</a:t>
            </a:r>
          </a:p>
        </p:txBody>
      </p:sp>
      <p:graphicFrame>
        <p:nvGraphicFramePr>
          <p:cNvPr id="11" name="Table 10">
            <a:extLst>
              <a:ext uri="{FF2B5EF4-FFF2-40B4-BE49-F238E27FC236}">
                <a16:creationId xmlns:a16="http://schemas.microsoft.com/office/drawing/2014/main" id="{E54D2C10-7A40-C755-3E9D-341B859E7970}"/>
              </a:ext>
            </a:extLst>
          </p:cNvPr>
          <p:cNvGraphicFramePr>
            <a:graphicFrameLocks noGrp="1"/>
          </p:cNvGraphicFramePr>
          <p:nvPr>
            <p:extLst>
              <p:ext uri="{D42A27DB-BD31-4B8C-83A1-F6EECF244321}">
                <p14:modId xmlns:p14="http://schemas.microsoft.com/office/powerpoint/2010/main" val="168060426"/>
              </p:ext>
            </p:extLst>
          </p:nvPr>
        </p:nvGraphicFramePr>
        <p:xfrm>
          <a:off x="721596" y="3113640"/>
          <a:ext cx="4888800" cy="3368028"/>
        </p:xfrm>
        <a:graphic>
          <a:graphicData uri="http://schemas.openxmlformats.org/drawingml/2006/table">
            <a:tbl>
              <a:tblPr firstRow="1" firstCol="1" bandRow="1">
                <a:tableStyleId>{5C22544A-7EE6-4342-B048-85BDC9FD1C3A}</a:tableStyleId>
              </a:tblPr>
              <a:tblGrid>
                <a:gridCol w="907200">
                  <a:extLst>
                    <a:ext uri="{9D8B030D-6E8A-4147-A177-3AD203B41FA5}">
                      <a16:colId xmlns:a16="http://schemas.microsoft.com/office/drawing/2014/main" val="1947255571"/>
                    </a:ext>
                  </a:extLst>
                </a:gridCol>
                <a:gridCol w="3981600">
                  <a:extLst>
                    <a:ext uri="{9D8B030D-6E8A-4147-A177-3AD203B41FA5}">
                      <a16:colId xmlns:a16="http://schemas.microsoft.com/office/drawing/2014/main" val="3993275376"/>
                    </a:ext>
                  </a:extLst>
                </a:gridCol>
              </a:tblGrid>
              <a:tr h="561338">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Escopo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75004608"/>
                  </a:ext>
                </a:extLst>
              </a:tr>
              <a:tr h="561338">
                <a:tc>
                  <a:txBody>
                    <a:bodyPr/>
                    <a:lstStyle/>
                    <a:p>
                      <a:pPr marL="0" marR="0" rtl="0">
                        <a:spcBef>
                          <a:spcPts val="0"/>
                        </a:spcBef>
                        <a:spcAft>
                          <a:spcPts val="0"/>
                        </a:spcAft>
                      </a:pPr>
                      <a:r>
                        <a:rPr lang="pt-BR" sz="900" b="0">
                          <a:solidFill>
                            <a:schemeClr val="tx1"/>
                          </a:solidFill>
                          <a:effectLst/>
                          <a:latin typeface="Century Gothic" panose="020B0502020202020204" pitchFamily="34" charset="0"/>
                        </a:rPr>
                        <a:t>Entregáveis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38816618"/>
                  </a:ext>
                </a:extLst>
              </a:tr>
              <a:tr h="561338">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Custo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1765204"/>
                  </a:ext>
                </a:extLst>
              </a:tr>
              <a:tr h="561338">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Recursos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18845375"/>
                  </a:ext>
                </a:extLst>
              </a:tr>
              <a:tr h="561338">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Linha do tempo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79285119"/>
                  </a:ext>
                </a:extLst>
              </a:tr>
              <a:tr h="561338">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Partes interessadas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3740081"/>
                  </a:ext>
                </a:extLst>
              </a:tr>
            </a:tbl>
          </a:graphicData>
        </a:graphic>
      </p:graphicFrame>
      <p:sp>
        <p:nvSpPr>
          <p:cNvPr id="12" name="TextBox 11">
            <a:extLst>
              <a:ext uri="{FF2B5EF4-FFF2-40B4-BE49-F238E27FC236}">
                <a16:creationId xmlns:a16="http://schemas.microsoft.com/office/drawing/2014/main" id="{67E018A6-035C-1E1A-715D-20866377F1B0}"/>
              </a:ext>
            </a:extLst>
          </p:cNvPr>
          <p:cNvSpPr txBox="1"/>
          <p:nvPr/>
        </p:nvSpPr>
        <p:spPr>
          <a:xfrm rot="16200000">
            <a:off x="-1270722" y="4648209"/>
            <a:ext cx="3392718" cy="276999"/>
          </a:xfrm>
          <a:prstGeom prst="rect">
            <a:avLst/>
          </a:prstGeom>
          <a:solidFill>
            <a:schemeClr val="bg2">
              <a:lumMod val="90000"/>
            </a:schemeClr>
          </a:solidFill>
        </p:spPr>
        <p:txBody>
          <a:bodyPr wrap="square" anchor="ctr" anchorCtr="0">
            <a:spAutoFit/>
          </a:bodyPr>
          <a:lstStyle/>
          <a:p>
            <a:pPr marL="0" marR="0" algn="ctr" rtl="0">
              <a:spcBef>
                <a:spcPts val="0"/>
              </a:spcBef>
              <a:spcAft>
                <a:spcPts val="0"/>
              </a:spcAft>
            </a:pPr>
            <a:r>
              <a:rPr lang="pt-BR" sz="1200">
                <a:effectLst/>
                <a:latin typeface="Century Gothic" panose="020B0502020202020204" pitchFamily="34" charset="0"/>
                <a:ea typeface="Times New Roman" panose="02020603050405020304" pitchFamily="18" charset="0"/>
              </a:rPr>
              <a:t>IMPACTOS DA ALTERAÇÃO</a:t>
            </a:r>
          </a:p>
        </p:txBody>
      </p:sp>
      <p:graphicFrame>
        <p:nvGraphicFramePr>
          <p:cNvPr id="13" name="Table 12">
            <a:extLst>
              <a:ext uri="{FF2B5EF4-FFF2-40B4-BE49-F238E27FC236}">
                <a16:creationId xmlns:a16="http://schemas.microsoft.com/office/drawing/2014/main" id="{AAFABA5F-51F9-B22D-7799-E3B44E99345B}"/>
              </a:ext>
            </a:extLst>
          </p:cNvPr>
          <p:cNvGraphicFramePr>
            <a:graphicFrameLocks noGrp="1"/>
          </p:cNvGraphicFramePr>
          <p:nvPr>
            <p:extLst>
              <p:ext uri="{D42A27DB-BD31-4B8C-83A1-F6EECF244321}">
                <p14:modId xmlns:p14="http://schemas.microsoft.com/office/powerpoint/2010/main" val="1088503395"/>
              </p:ext>
            </p:extLst>
          </p:nvPr>
        </p:nvGraphicFramePr>
        <p:xfrm>
          <a:off x="721595" y="2044452"/>
          <a:ext cx="7639200" cy="822960"/>
        </p:xfrm>
        <a:graphic>
          <a:graphicData uri="http://schemas.openxmlformats.org/drawingml/2006/table">
            <a:tbl>
              <a:tblPr firstRow="1" firstCol="1" bandRow="1">
                <a:tableStyleId>{5C22544A-7EE6-4342-B048-85BDC9FD1C3A}</a:tableStyleId>
              </a:tblPr>
              <a:tblGrid>
                <a:gridCol w="925200">
                  <a:extLst>
                    <a:ext uri="{9D8B030D-6E8A-4147-A177-3AD203B41FA5}">
                      <a16:colId xmlns:a16="http://schemas.microsoft.com/office/drawing/2014/main" val="1550049442"/>
                    </a:ext>
                  </a:extLst>
                </a:gridCol>
                <a:gridCol w="6714000">
                  <a:extLst>
                    <a:ext uri="{9D8B030D-6E8A-4147-A177-3AD203B41FA5}">
                      <a16:colId xmlns:a16="http://schemas.microsoft.com/office/drawing/2014/main" val="1226681750"/>
                    </a:ext>
                  </a:extLst>
                </a:gridCol>
              </a:tblGrid>
              <a:tr h="411480">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Descrição da alteração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411480">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Motivo da alteração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sp>
        <p:nvSpPr>
          <p:cNvPr id="14" name="TextBox 13">
            <a:extLst>
              <a:ext uri="{FF2B5EF4-FFF2-40B4-BE49-F238E27FC236}">
                <a16:creationId xmlns:a16="http://schemas.microsoft.com/office/drawing/2014/main" id="{DAC3AE09-94AC-C096-59D5-1DEF32B6CE5F}"/>
              </a:ext>
            </a:extLst>
          </p:cNvPr>
          <p:cNvSpPr txBox="1"/>
          <p:nvPr/>
        </p:nvSpPr>
        <p:spPr>
          <a:xfrm rot="16200000">
            <a:off x="5080180" y="3853683"/>
            <a:ext cx="1757085" cy="276999"/>
          </a:xfrm>
          <a:prstGeom prst="rect">
            <a:avLst/>
          </a:prstGeom>
          <a:solidFill>
            <a:srgbClr val="FFB700"/>
          </a:solidFill>
        </p:spPr>
        <p:txBody>
          <a:bodyPr wrap="square" anchor="ctr" anchorCtr="0">
            <a:spAutoFit/>
          </a:bodyPr>
          <a:lstStyle/>
          <a:p>
            <a:pPr marL="0" marR="0" algn="ctr" rtl="0">
              <a:spcBef>
                <a:spcPts val="0"/>
              </a:spcBef>
              <a:spcAft>
                <a:spcPts val="0"/>
              </a:spcAft>
            </a:pPr>
            <a:r>
              <a:rPr lang="pt-BR" sz="1200">
                <a:effectLst/>
                <a:latin typeface="Century Gothic" panose="020B0502020202020204" pitchFamily="34" charset="0"/>
                <a:ea typeface="Times New Roman" panose="02020603050405020304" pitchFamily="18" charset="0"/>
              </a:rPr>
              <a:t>ANÁLISE DE RISCOS</a:t>
            </a:r>
          </a:p>
        </p:txBody>
      </p:sp>
      <p:graphicFrame>
        <p:nvGraphicFramePr>
          <p:cNvPr id="15" name="Table 14">
            <a:extLst>
              <a:ext uri="{FF2B5EF4-FFF2-40B4-BE49-F238E27FC236}">
                <a16:creationId xmlns:a16="http://schemas.microsoft.com/office/drawing/2014/main" id="{CABE6969-7B0E-B5C7-ABB0-FBA220081CD3}"/>
              </a:ext>
            </a:extLst>
          </p:cNvPr>
          <p:cNvGraphicFramePr>
            <a:graphicFrameLocks noGrp="1"/>
          </p:cNvGraphicFramePr>
          <p:nvPr>
            <p:extLst>
              <p:ext uri="{D42A27DB-BD31-4B8C-83A1-F6EECF244321}">
                <p14:modId xmlns:p14="http://schemas.microsoft.com/office/powerpoint/2010/main" val="1602217596"/>
              </p:ext>
            </p:extLst>
          </p:nvPr>
        </p:nvGraphicFramePr>
        <p:xfrm>
          <a:off x="6254681" y="3113640"/>
          <a:ext cx="5590800" cy="1744900"/>
        </p:xfrm>
        <a:graphic>
          <a:graphicData uri="http://schemas.openxmlformats.org/drawingml/2006/table">
            <a:tbl>
              <a:tblPr firstRow="1" firstCol="1" bandRow="1">
                <a:tableStyleId>{5C22544A-7EE6-4342-B048-85BDC9FD1C3A}</a:tableStyleId>
              </a:tblPr>
              <a:tblGrid>
                <a:gridCol w="946800">
                  <a:extLst>
                    <a:ext uri="{9D8B030D-6E8A-4147-A177-3AD203B41FA5}">
                      <a16:colId xmlns:a16="http://schemas.microsoft.com/office/drawing/2014/main" val="1550049442"/>
                    </a:ext>
                  </a:extLst>
                </a:gridCol>
                <a:gridCol w="4644000">
                  <a:extLst>
                    <a:ext uri="{9D8B030D-6E8A-4147-A177-3AD203B41FA5}">
                      <a16:colId xmlns:a16="http://schemas.microsoft.com/office/drawing/2014/main" val="1226681750"/>
                    </a:ext>
                  </a:extLst>
                </a:gridCol>
              </a:tblGrid>
              <a:tr h="872450">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Identificação de riscos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872450">
                <a:tc>
                  <a:txBody>
                    <a:bodyPr/>
                    <a:lstStyle/>
                    <a:p>
                      <a:pPr marL="0" marR="0" rtl="0">
                        <a:spcBef>
                          <a:spcPts val="0"/>
                        </a:spcBef>
                        <a:spcAft>
                          <a:spcPts val="0"/>
                        </a:spcAft>
                      </a:pPr>
                      <a:r>
                        <a:rPr lang="pt-BR" sz="900" b="0" dirty="0">
                          <a:solidFill>
                            <a:schemeClr val="tx1"/>
                          </a:solidFill>
                          <a:effectLst/>
                          <a:latin typeface="Century Gothic" panose="020B0502020202020204" pitchFamily="34" charset="0"/>
                        </a:rPr>
                        <a:t>Estratégias de mitigação de riscos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graphicFrame>
        <p:nvGraphicFramePr>
          <p:cNvPr id="16" name="Table 15">
            <a:extLst>
              <a:ext uri="{FF2B5EF4-FFF2-40B4-BE49-F238E27FC236}">
                <a16:creationId xmlns:a16="http://schemas.microsoft.com/office/drawing/2014/main" id="{C23F08D4-215A-9590-5B94-3B21B728CABF}"/>
              </a:ext>
            </a:extLst>
          </p:cNvPr>
          <p:cNvGraphicFramePr>
            <a:graphicFrameLocks noGrp="1"/>
          </p:cNvGraphicFramePr>
          <p:nvPr>
            <p:extLst>
              <p:ext uri="{D42A27DB-BD31-4B8C-83A1-F6EECF244321}">
                <p14:modId xmlns:p14="http://schemas.microsoft.com/office/powerpoint/2010/main" val="2818863011"/>
              </p:ext>
            </p:extLst>
          </p:nvPr>
        </p:nvGraphicFramePr>
        <p:xfrm>
          <a:off x="9607266" y="2364490"/>
          <a:ext cx="2239580" cy="502920"/>
        </p:xfrm>
        <a:graphic>
          <a:graphicData uri="http://schemas.openxmlformats.org/drawingml/2006/table">
            <a:tbl>
              <a:tblPr firstRow="1" firstCol="1" bandRow="1">
                <a:tableStyleId>{5C22544A-7EE6-4342-B048-85BDC9FD1C3A}</a:tableStyleId>
              </a:tblPr>
              <a:tblGrid>
                <a:gridCol w="2239580">
                  <a:extLst>
                    <a:ext uri="{9D8B030D-6E8A-4147-A177-3AD203B41FA5}">
                      <a16:colId xmlns:a16="http://schemas.microsoft.com/office/drawing/2014/main" val="3376740140"/>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PROBABILIDADE DE RISCO</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17" name="TextBox 16">
            <a:extLst>
              <a:ext uri="{FF2B5EF4-FFF2-40B4-BE49-F238E27FC236}">
                <a16:creationId xmlns:a16="http://schemas.microsoft.com/office/drawing/2014/main" id="{A53099BA-09EC-868F-EF9A-0F189A21A76D}"/>
              </a:ext>
            </a:extLst>
          </p:cNvPr>
          <p:cNvSpPr txBox="1"/>
          <p:nvPr/>
        </p:nvSpPr>
        <p:spPr>
          <a:xfrm>
            <a:off x="5725522" y="5010586"/>
            <a:ext cx="1506206" cy="285784"/>
          </a:xfrm>
          <a:prstGeom prst="rect">
            <a:avLst/>
          </a:prstGeom>
          <a:noFill/>
        </p:spPr>
        <p:txBody>
          <a:bodyPr wrap="square">
            <a:spAutoFit/>
          </a:bodyPr>
          <a:lstStyle/>
          <a:p>
            <a:pPr marL="0" marR="0" rtl="0">
              <a:lnSpc>
                <a:spcPct val="115000"/>
              </a:lnSpc>
              <a:spcBef>
                <a:spcPts val="0"/>
              </a:spcBef>
              <a:spcAft>
                <a:spcPts val="0"/>
              </a:spcAft>
            </a:pPr>
            <a:r>
              <a:rPr lang="pt-BR" sz="1200">
                <a:solidFill>
                  <a:srgbClr val="595959"/>
                </a:solidFill>
                <a:effectLst/>
                <a:latin typeface="Century Gothic" panose="020B0502020202020204" pitchFamily="34" charset="0"/>
                <a:ea typeface="Times New Roman" panose="02020603050405020304" pitchFamily="18" charset="0"/>
              </a:rPr>
              <a:t>DECISÃO</a:t>
            </a:r>
          </a:p>
        </p:txBody>
      </p:sp>
      <p:graphicFrame>
        <p:nvGraphicFramePr>
          <p:cNvPr id="18" name="Table 17">
            <a:extLst>
              <a:ext uri="{FF2B5EF4-FFF2-40B4-BE49-F238E27FC236}">
                <a16:creationId xmlns:a16="http://schemas.microsoft.com/office/drawing/2014/main" id="{87754EF9-FAEB-C18D-1256-F722EAF3F6E0}"/>
              </a:ext>
            </a:extLst>
          </p:cNvPr>
          <p:cNvGraphicFramePr>
            <a:graphicFrameLocks noGrp="1"/>
          </p:cNvGraphicFramePr>
          <p:nvPr>
            <p:extLst>
              <p:ext uri="{D42A27DB-BD31-4B8C-83A1-F6EECF244321}">
                <p14:modId xmlns:p14="http://schemas.microsoft.com/office/powerpoint/2010/main" val="2704701828"/>
              </p:ext>
            </p:extLst>
          </p:nvPr>
        </p:nvGraphicFramePr>
        <p:xfrm>
          <a:off x="5803275" y="5323104"/>
          <a:ext cx="1548000" cy="1158564"/>
        </p:xfrm>
        <a:graphic>
          <a:graphicData uri="http://schemas.openxmlformats.org/drawingml/2006/table">
            <a:tbl>
              <a:tblPr firstRow="1" firstCol="1" bandRow="1">
                <a:tableStyleId>{5C22544A-7EE6-4342-B048-85BDC9FD1C3A}</a:tableStyleId>
              </a:tblPr>
              <a:tblGrid>
                <a:gridCol w="306000">
                  <a:extLst>
                    <a:ext uri="{9D8B030D-6E8A-4147-A177-3AD203B41FA5}">
                      <a16:colId xmlns:a16="http://schemas.microsoft.com/office/drawing/2014/main" val="1550049442"/>
                    </a:ext>
                  </a:extLst>
                </a:gridCol>
                <a:gridCol w="1242000">
                  <a:extLst>
                    <a:ext uri="{9D8B030D-6E8A-4147-A177-3AD203B41FA5}">
                      <a16:colId xmlns:a16="http://schemas.microsoft.com/office/drawing/2014/main" val="1226681750"/>
                    </a:ext>
                  </a:extLst>
                </a:gridCol>
              </a:tblGrid>
              <a:tr h="38618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pt-BR" sz="1000" b="0" dirty="0">
                          <a:solidFill>
                            <a:schemeClr val="tx1"/>
                          </a:solidFill>
                          <a:effectLst/>
                          <a:latin typeface="Century Gothic" panose="020B0502020202020204" pitchFamily="34" charset="0"/>
                          <a:ea typeface="Times New Roman" panose="02020603050405020304" pitchFamily="18" charset="0"/>
                        </a:rPr>
                        <a:t>ACEITO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217858649"/>
                  </a:ext>
                </a:extLst>
              </a:tr>
              <a:tr h="38618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pt-BR" sz="1000" b="0" dirty="0">
                          <a:solidFill>
                            <a:schemeClr val="tx1"/>
                          </a:solidFill>
                          <a:effectLst/>
                          <a:latin typeface="Century Gothic" panose="020B0502020202020204" pitchFamily="34" charset="0"/>
                          <a:ea typeface="Times New Roman" panose="02020603050405020304" pitchFamily="18" charset="0"/>
                        </a:rPr>
                        <a:t>REJEITADO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959792315"/>
                  </a:ext>
                </a:extLst>
              </a:tr>
              <a:tr h="38618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pt-BR" sz="1000" b="0" dirty="0">
                          <a:solidFill>
                            <a:schemeClr val="tx1"/>
                          </a:solidFill>
                          <a:effectLst/>
                          <a:latin typeface="Century Gothic" panose="020B0502020202020204" pitchFamily="34" charset="0"/>
                          <a:ea typeface="Times New Roman" panose="02020603050405020304" pitchFamily="18" charset="0"/>
                        </a:rPr>
                        <a:t>Mais informações solicitadas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2573355876"/>
                  </a:ext>
                </a:extLst>
              </a:tr>
            </a:tbl>
          </a:graphicData>
        </a:graphic>
      </p:graphicFrame>
      <p:graphicFrame>
        <p:nvGraphicFramePr>
          <p:cNvPr id="19" name="Table 18">
            <a:extLst>
              <a:ext uri="{FF2B5EF4-FFF2-40B4-BE49-F238E27FC236}">
                <a16:creationId xmlns:a16="http://schemas.microsoft.com/office/drawing/2014/main" id="{AB784212-AA46-B2CE-30DA-92B25FA51B90}"/>
              </a:ext>
            </a:extLst>
          </p:cNvPr>
          <p:cNvGraphicFramePr>
            <a:graphicFrameLocks noGrp="1"/>
          </p:cNvGraphicFramePr>
          <p:nvPr>
            <p:extLst>
              <p:ext uri="{D42A27DB-BD31-4B8C-83A1-F6EECF244321}">
                <p14:modId xmlns:p14="http://schemas.microsoft.com/office/powerpoint/2010/main" val="534302399"/>
              </p:ext>
            </p:extLst>
          </p:nvPr>
        </p:nvGraphicFramePr>
        <p:xfrm>
          <a:off x="7542000" y="5121464"/>
          <a:ext cx="4302000" cy="548640"/>
        </p:xfrm>
        <a:graphic>
          <a:graphicData uri="http://schemas.openxmlformats.org/drawingml/2006/table">
            <a:tbl>
              <a:tblPr firstRow="1" firstCol="1" bandRow="1">
                <a:tableStyleId>{5C22544A-7EE6-4342-B048-85BDC9FD1C3A}</a:tableStyleId>
              </a:tblPr>
              <a:tblGrid>
                <a:gridCol w="2026800">
                  <a:extLst>
                    <a:ext uri="{9D8B030D-6E8A-4147-A177-3AD203B41FA5}">
                      <a16:colId xmlns:a16="http://schemas.microsoft.com/office/drawing/2014/main" val="3376740140"/>
                    </a:ext>
                  </a:extLst>
                </a:gridCol>
                <a:gridCol w="1468800">
                  <a:extLst>
                    <a:ext uri="{9D8B030D-6E8A-4147-A177-3AD203B41FA5}">
                      <a16:colId xmlns:a16="http://schemas.microsoft.com/office/drawing/2014/main" val="1898734956"/>
                    </a:ext>
                  </a:extLst>
                </a:gridCol>
                <a:gridCol w="806400">
                  <a:extLst>
                    <a:ext uri="{9D8B030D-6E8A-4147-A177-3AD203B41FA5}">
                      <a16:colId xmlns:a16="http://schemas.microsoft.com/office/drawing/2014/main" val="1593304492"/>
                    </a:ext>
                  </a:extLst>
                </a:gridCol>
              </a:tblGrid>
              <a:tr h="199505">
                <a:tc>
                  <a:txBody>
                    <a:bodyPr/>
                    <a:lstStyle/>
                    <a:p>
                      <a:pPr marL="0" marR="0" rtl="0">
                        <a:spcBef>
                          <a:spcPts val="0"/>
                        </a:spcBef>
                        <a:spcAft>
                          <a:spcPts val="0"/>
                        </a:spcAft>
                      </a:pPr>
                      <a:r>
                        <a:rPr lang="pt-BR" sz="900" b="0">
                          <a:solidFill>
                            <a:schemeClr val="tx1">
                              <a:lumMod val="75000"/>
                              <a:lumOff val="25000"/>
                            </a:schemeClr>
                          </a:solidFill>
                          <a:effectLst/>
                          <a:latin typeface="Century Gothic" panose="020B0502020202020204" pitchFamily="34" charset="0"/>
                        </a:rPr>
                        <a:t>Nome do gerente de projeto</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pt-BR" sz="900" b="0">
                          <a:solidFill>
                            <a:schemeClr val="tx1">
                              <a:lumMod val="75000"/>
                              <a:lumOff val="25000"/>
                            </a:schemeClr>
                          </a:solidFill>
                          <a:effectLst/>
                          <a:latin typeface="Century Gothic" panose="020B0502020202020204" pitchFamily="34" charset="0"/>
                          <a:ea typeface="Times New Roman" panose="02020603050405020304" pitchFamily="18" charset="0"/>
                        </a:rPr>
                        <a:t>Assinatura</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pt-BR" sz="900" b="0">
                          <a:solidFill>
                            <a:schemeClr val="tx1">
                              <a:lumMod val="75000"/>
                              <a:lumOff val="25000"/>
                            </a:schemeClr>
                          </a:solidFill>
                          <a:effectLst/>
                          <a:latin typeface="Century Gothic" panose="020B0502020202020204" pitchFamily="34" charset="0"/>
                          <a:ea typeface="Times New Roman" panose="02020603050405020304" pitchFamily="18" charset="0"/>
                        </a:rPr>
                        <a:t>Data</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20" name="Table 19">
            <a:extLst>
              <a:ext uri="{FF2B5EF4-FFF2-40B4-BE49-F238E27FC236}">
                <a16:creationId xmlns:a16="http://schemas.microsoft.com/office/drawing/2014/main" id="{BDF3BA19-692D-6E23-3096-9762B9E3D3DD}"/>
              </a:ext>
            </a:extLst>
          </p:cNvPr>
          <p:cNvGraphicFramePr>
            <a:graphicFrameLocks noGrp="1"/>
          </p:cNvGraphicFramePr>
          <p:nvPr>
            <p:extLst>
              <p:ext uri="{D42A27DB-BD31-4B8C-83A1-F6EECF244321}">
                <p14:modId xmlns:p14="http://schemas.microsoft.com/office/powerpoint/2010/main" val="4019120029"/>
              </p:ext>
            </p:extLst>
          </p:nvPr>
        </p:nvGraphicFramePr>
        <p:xfrm>
          <a:off x="7542000" y="5933028"/>
          <a:ext cx="4302000" cy="548640"/>
        </p:xfrm>
        <a:graphic>
          <a:graphicData uri="http://schemas.openxmlformats.org/drawingml/2006/table">
            <a:tbl>
              <a:tblPr firstRow="1" firstCol="1" bandRow="1">
                <a:tableStyleId>{5C22544A-7EE6-4342-B048-85BDC9FD1C3A}</a:tableStyleId>
              </a:tblPr>
              <a:tblGrid>
                <a:gridCol w="2026800">
                  <a:extLst>
                    <a:ext uri="{9D8B030D-6E8A-4147-A177-3AD203B41FA5}">
                      <a16:colId xmlns:a16="http://schemas.microsoft.com/office/drawing/2014/main" val="3376740140"/>
                    </a:ext>
                  </a:extLst>
                </a:gridCol>
                <a:gridCol w="1468800">
                  <a:extLst>
                    <a:ext uri="{9D8B030D-6E8A-4147-A177-3AD203B41FA5}">
                      <a16:colId xmlns:a16="http://schemas.microsoft.com/office/drawing/2014/main" val="1898734956"/>
                    </a:ext>
                  </a:extLst>
                </a:gridCol>
                <a:gridCol w="806400">
                  <a:extLst>
                    <a:ext uri="{9D8B030D-6E8A-4147-A177-3AD203B41FA5}">
                      <a16:colId xmlns:a16="http://schemas.microsoft.com/office/drawing/2014/main" val="1593304492"/>
                    </a:ext>
                  </a:extLst>
                </a:gridCol>
              </a:tblGrid>
              <a:tr h="199505">
                <a:tc>
                  <a:txBody>
                    <a:bodyPr/>
                    <a:lstStyle/>
                    <a:p>
                      <a:pPr marL="0" marR="0" rtl="0">
                        <a:spcBef>
                          <a:spcPts val="0"/>
                        </a:spcBef>
                        <a:spcAft>
                          <a:spcPts val="0"/>
                        </a:spcAft>
                      </a:pPr>
                      <a:r>
                        <a:rPr lang="pt-BR" sz="900" b="0">
                          <a:solidFill>
                            <a:schemeClr val="tx1">
                              <a:lumMod val="75000"/>
                              <a:lumOff val="25000"/>
                            </a:schemeClr>
                          </a:solidFill>
                          <a:effectLst/>
                          <a:latin typeface="Century Gothic" panose="020B0502020202020204" pitchFamily="34" charset="0"/>
                        </a:rPr>
                        <a:t>Nome e cargo do aprovador</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pt-BR" sz="900" b="0">
                          <a:solidFill>
                            <a:schemeClr val="tx1">
                              <a:lumMod val="75000"/>
                              <a:lumOff val="25000"/>
                            </a:schemeClr>
                          </a:solidFill>
                          <a:effectLst/>
                          <a:latin typeface="Century Gothic" panose="020B0502020202020204" pitchFamily="34" charset="0"/>
                          <a:ea typeface="Times New Roman" panose="02020603050405020304" pitchFamily="18" charset="0"/>
                        </a:rPr>
                        <a:t>Assinatura</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pt-BR" sz="900" b="0">
                          <a:solidFill>
                            <a:schemeClr val="tx1">
                              <a:lumMod val="75000"/>
                              <a:lumOff val="25000"/>
                            </a:schemeClr>
                          </a:solidFill>
                          <a:effectLst/>
                          <a:latin typeface="Century Gothic" panose="020B0502020202020204" pitchFamily="34" charset="0"/>
                          <a:ea typeface="Times New Roman" panose="02020603050405020304" pitchFamily="18" charset="0"/>
                        </a:rPr>
                        <a:t>Data</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spTree>
    <p:extLst>
      <p:ext uri="{BB962C8B-B14F-4D97-AF65-F5344CB8AC3E}">
        <p14:creationId xmlns:p14="http://schemas.microsoft.com/office/powerpoint/2010/main" val="4147499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531900739"/>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a:t>
                      </a:r>
                      <a:br>
                        <a:rPr lang="pt-BR" sz="1400" b="0" dirty="0">
                          <a:solidFill>
                            <a:schemeClr val="tx1"/>
                          </a:solidFill>
                          <a:effectLst/>
                          <a:latin typeface="Century Gothic" panose="020B0502020202020204" pitchFamily="34" charset="0"/>
                        </a:rPr>
                      </a:br>
                      <a:r>
                        <a:rPr lang="pt-BR" sz="1400" b="0" dirty="0">
                          <a:solidFill>
                            <a:schemeClr val="tx1"/>
                          </a:solidFill>
                          <a:effectLst/>
                          <a:latin typeface="Century Gothic" panose="020B0502020202020204" pitchFamily="34" charset="0"/>
                        </a:rPr>
                        <a:t>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7149</TotalTime>
  <Words>539</Words>
  <Application>Microsoft Office PowerPoint</Application>
  <PresentationFormat>Widescreen</PresentationFormat>
  <Paragraphs>104</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Cherry.Huang</cp:lastModifiedBy>
  <cp:revision>133</cp:revision>
  <cp:lastPrinted>2020-08-31T22:23:58Z</cp:lastPrinted>
  <dcterms:created xsi:type="dcterms:W3CDTF">2021-07-07T23:54:57Z</dcterms:created>
  <dcterms:modified xsi:type="dcterms:W3CDTF">2024-12-25T07:01:09Z</dcterms:modified>
</cp:coreProperties>
</file>