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2" r:id="rId2"/>
    <p:sldId id="354" r:id="rId3"/>
    <p:sldId id="378" r:id="rId4"/>
    <p:sldId id="379" r:id="rId5"/>
    <p:sldId id="380" r:id="rId6"/>
    <p:sldId id="381" r:id="rId7"/>
    <p:sldId id="373" r:id="rId8"/>
    <p:sldId id="38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6"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DC55B4C-D1A6-4635-BD45-F974E41AF4E2}"/>
    <pc:docChg chg="modSld">
      <pc:chgData name="Bess Dunlevy" userId="dd4b9a8537dbe9d0" providerId="LiveId" clId="{5DC55B4C-D1A6-4635-BD45-F974E41AF4E2}" dt="2025-03-29T13:28:12.609" v="20" actId="6549"/>
      <pc:docMkLst>
        <pc:docMk/>
      </pc:docMkLst>
      <pc:sldChg chg="modSp mod">
        <pc:chgData name="Bess Dunlevy" userId="dd4b9a8537dbe9d0" providerId="LiveId" clId="{5DC55B4C-D1A6-4635-BD45-F974E41AF4E2}" dt="2025-03-29T13:27:34.198" v="2" actId="6549"/>
        <pc:sldMkLst>
          <pc:docMk/>
          <pc:sldMk cId="1508588292" sldId="342"/>
        </pc:sldMkLst>
        <pc:spChg chg="mod">
          <ac:chgData name="Bess Dunlevy" userId="dd4b9a8537dbe9d0" providerId="LiveId" clId="{5DC55B4C-D1A6-4635-BD45-F974E41AF4E2}" dt="2025-03-29T13:27:31.312" v="0" actId="20577"/>
          <ac:spMkLst>
            <pc:docMk/>
            <pc:sldMk cId="1508588292" sldId="342"/>
            <ac:spMk id="33" creationId="{143A449B-AAB7-994A-92CE-8F48E2CA7DF6}"/>
          </ac:spMkLst>
        </pc:spChg>
        <pc:graphicFrameChg chg="modGraphic">
          <ac:chgData name="Bess Dunlevy" userId="dd4b9a8537dbe9d0" providerId="LiveId" clId="{5DC55B4C-D1A6-4635-BD45-F974E41AF4E2}" dt="2025-03-29T13:27:34.198" v="2" actId="6549"/>
          <ac:graphicFrameMkLst>
            <pc:docMk/>
            <pc:sldMk cId="1508588292" sldId="342"/>
            <ac:graphicFrameMk id="2" creationId="{D825810B-8961-7699-493A-E2B4E3C34CDA}"/>
          </ac:graphicFrameMkLst>
        </pc:graphicFrameChg>
      </pc:sldChg>
      <pc:sldChg chg="modSp mod">
        <pc:chgData name="Bess Dunlevy" userId="dd4b9a8537dbe9d0" providerId="LiveId" clId="{5DC55B4C-D1A6-4635-BD45-F974E41AF4E2}" dt="2025-03-29T13:27:41.047" v="5" actId="6549"/>
        <pc:sldMkLst>
          <pc:docMk/>
          <pc:sldMk cId="1529990629" sldId="354"/>
        </pc:sldMkLst>
        <pc:graphicFrameChg chg="modGraphic">
          <ac:chgData name="Bess Dunlevy" userId="dd4b9a8537dbe9d0" providerId="LiveId" clId="{5DC55B4C-D1A6-4635-BD45-F974E41AF4E2}" dt="2025-03-29T13:27:41.047" v="5" actId="6549"/>
          <ac:graphicFrameMkLst>
            <pc:docMk/>
            <pc:sldMk cId="1529990629" sldId="354"/>
            <ac:graphicFrameMk id="7" creationId="{820CAC1E-3300-6DEE-96D6-216E5599D9B2}"/>
          </ac:graphicFrameMkLst>
        </pc:graphicFrameChg>
      </pc:sldChg>
      <pc:sldChg chg="modSp mod">
        <pc:chgData name="Bess Dunlevy" userId="dd4b9a8537dbe9d0" providerId="LiveId" clId="{5DC55B4C-D1A6-4635-BD45-F974E41AF4E2}" dt="2025-03-29T13:28:09.934" v="19" actId="6549"/>
        <pc:sldMkLst>
          <pc:docMk/>
          <pc:sldMk cId="278932858" sldId="373"/>
        </pc:sldMkLst>
        <pc:graphicFrameChg chg="modGraphic">
          <ac:chgData name="Bess Dunlevy" userId="dd4b9a8537dbe9d0" providerId="LiveId" clId="{5DC55B4C-D1A6-4635-BD45-F974E41AF4E2}" dt="2025-03-29T13:28:09.934" v="19" actId="6549"/>
          <ac:graphicFrameMkLst>
            <pc:docMk/>
            <pc:sldMk cId="278932858" sldId="373"/>
            <ac:graphicFrameMk id="9" creationId="{7FD47950-4FEE-FA97-EB39-69A15D7151FC}"/>
          </ac:graphicFrameMkLst>
        </pc:graphicFrameChg>
      </pc:sldChg>
      <pc:sldChg chg="modSp mod">
        <pc:chgData name="Bess Dunlevy" userId="dd4b9a8537dbe9d0" providerId="LiveId" clId="{5DC55B4C-D1A6-4635-BD45-F974E41AF4E2}" dt="2025-03-29T13:27:48.008" v="8" actId="6549"/>
        <pc:sldMkLst>
          <pc:docMk/>
          <pc:sldMk cId="1674807603" sldId="378"/>
        </pc:sldMkLst>
        <pc:graphicFrameChg chg="modGraphic">
          <ac:chgData name="Bess Dunlevy" userId="dd4b9a8537dbe9d0" providerId="LiveId" clId="{5DC55B4C-D1A6-4635-BD45-F974E41AF4E2}" dt="2025-03-29T13:27:48.008" v="8" actId="6549"/>
          <ac:graphicFrameMkLst>
            <pc:docMk/>
            <pc:sldMk cId="1674807603" sldId="378"/>
            <ac:graphicFrameMk id="3" creationId="{F50800FF-A7B1-5871-B5C3-48A8C713B020}"/>
          </ac:graphicFrameMkLst>
        </pc:graphicFrameChg>
      </pc:sldChg>
      <pc:sldChg chg="modSp mod">
        <pc:chgData name="Bess Dunlevy" userId="dd4b9a8537dbe9d0" providerId="LiveId" clId="{5DC55B4C-D1A6-4635-BD45-F974E41AF4E2}" dt="2025-03-29T13:27:53.470" v="11" actId="6549"/>
        <pc:sldMkLst>
          <pc:docMk/>
          <pc:sldMk cId="2190888107" sldId="379"/>
        </pc:sldMkLst>
        <pc:graphicFrameChg chg="modGraphic">
          <ac:chgData name="Bess Dunlevy" userId="dd4b9a8537dbe9d0" providerId="LiveId" clId="{5DC55B4C-D1A6-4635-BD45-F974E41AF4E2}" dt="2025-03-29T13:27:53.470" v="11" actId="6549"/>
          <ac:graphicFrameMkLst>
            <pc:docMk/>
            <pc:sldMk cId="2190888107" sldId="379"/>
            <ac:graphicFrameMk id="2" creationId="{6373C95B-A999-1BD7-1A76-6B1F1797E936}"/>
          </ac:graphicFrameMkLst>
        </pc:graphicFrameChg>
      </pc:sldChg>
      <pc:sldChg chg="modSp mod">
        <pc:chgData name="Bess Dunlevy" userId="dd4b9a8537dbe9d0" providerId="LiveId" clId="{5DC55B4C-D1A6-4635-BD45-F974E41AF4E2}" dt="2025-03-29T13:27:57.303" v="14" actId="6549"/>
        <pc:sldMkLst>
          <pc:docMk/>
          <pc:sldMk cId="3971961577" sldId="380"/>
        </pc:sldMkLst>
        <pc:graphicFrameChg chg="modGraphic">
          <ac:chgData name="Bess Dunlevy" userId="dd4b9a8537dbe9d0" providerId="LiveId" clId="{5DC55B4C-D1A6-4635-BD45-F974E41AF4E2}" dt="2025-03-29T13:27:57.303" v="14" actId="6549"/>
          <ac:graphicFrameMkLst>
            <pc:docMk/>
            <pc:sldMk cId="3971961577" sldId="380"/>
            <ac:graphicFrameMk id="2" creationId="{D3267187-FFAC-2C26-6493-D5C35C375E0D}"/>
          </ac:graphicFrameMkLst>
        </pc:graphicFrameChg>
      </pc:sldChg>
      <pc:sldChg chg="modSp mod">
        <pc:chgData name="Bess Dunlevy" userId="dd4b9a8537dbe9d0" providerId="LiveId" clId="{5DC55B4C-D1A6-4635-BD45-F974E41AF4E2}" dt="2025-03-29T13:28:00.732" v="17" actId="6549"/>
        <pc:sldMkLst>
          <pc:docMk/>
          <pc:sldMk cId="3291585119" sldId="381"/>
        </pc:sldMkLst>
        <pc:graphicFrameChg chg="modGraphic">
          <ac:chgData name="Bess Dunlevy" userId="dd4b9a8537dbe9d0" providerId="LiveId" clId="{5DC55B4C-D1A6-4635-BD45-F974E41AF4E2}" dt="2025-03-29T13:28:00.732" v="17" actId="6549"/>
          <ac:graphicFrameMkLst>
            <pc:docMk/>
            <pc:sldMk cId="3291585119" sldId="381"/>
            <ac:graphicFrameMk id="2" creationId="{4C4E3C28-08BB-3ADA-04EE-941A3608D88C}"/>
          </ac:graphicFrameMkLst>
        </pc:graphicFrameChg>
      </pc:sldChg>
      <pc:sldChg chg="modSp mod">
        <pc:chgData name="Bess Dunlevy" userId="dd4b9a8537dbe9d0" providerId="LiveId" clId="{5DC55B4C-D1A6-4635-BD45-F974E41AF4E2}" dt="2025-03-29T13:28:12.609" v="20" actId="6549"/>
        <pc:sldMkLst>
          <pc:docMk/>
          <pc:sldMk cId="1500314226" sldId="382"/>
        </pc:sldMkLst>
        <pc:graphicFrameChg chg="modGraphic">
          <ac:chgData name="Bess Dunlevy" userId="dd4b9a8537dbe9d0" providerId="LiveId" clId="{5DC55B4C-D1A6-4635-BD45-F974E41AF4E2}" dt="2025-03-29T13:28:12.609" v="20" actId="6549"/>
          <ac:graphicFrameMkLst>
            <pc:docMk/>
            <pc:sldMk cId="1500314226" sldId="382"/>
            <ac:graphicFrameMk id="2" creationId="{C66128AE-49EB-B3A7-4F1E-286470D0F95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Overlapping white rings design">
            <a:extLst>
              <a:ext uri="{FF2B5EF4-FFF2-40B4-BE49-F238E27FC236}">
                <a16:creationId xmlns:a16="http://schemas.microsoft.com/office/drawing/2014/main" id="{E1A18CF2-CDF8-229E-9749-CE25EDE73500}"/>
              </a:ext>
            </a:extLst>
          </p:cNvPr>
          <p:cNvPicPr>
            <a:picLocks noChangeAspect="1"/>
          </p:cNvPicPr>
          <p:nvPr/>
        </p:nvPicPr>
        <p:blipFill>
          <a:blip r:embed="rId2">
            <a:alphaModFix amt="27000"/>
            <a:duotone>
              <a:schemeClr val="accent4">
                <a:shade val="45000"/>
                <a:satMod val="135000"/>
              </a:schemeClr>
              <a:prstClr val="white"/>
            </a:duotone>
            <a:extLst>
              <a:ext uri="{28A0092B-C50C-407E-A947-70E740481C1C}">
                <a14:useLocalDpi xmlns:a14="http://schemas.microsoft.com/office/drawing/2010/main" val="0"/>
              </a:ext>
            </a:extLst>
          </a:blip>
          <a:srcRect t="43750" b="1940"/>
          <a:stretch/>
        </p:blipFill>
        <p:spPr>
          <a:xfrm>
            <a:off x="0"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1384995"/>
          </a:xfrm>
          <a:prstGeom prst="rect">
            <a:avLst/>
          </a:prstGeom>
          <a:noFill/>
        </p:spPr>
        <p:txBody>
          <a:bodyPr wrap="square" rtlCol="0">
            <a:spAutoFit/>
          </a:bodyPr>
          <a:lstStyle/>
          <a:p>
            <a:r>
              <a:rPr lang="en-US" sz="4200" b="1" dirty="0">
                <a:solidFill>
                  <a:schemeClr val="tx1">
                    <a:lumMod val="65000"/>
                    <a:lumOff val="35000"/>
                  </a:schemeClr>
                </a:solidFill>
                <a:latin typeface="Century Gothic" panose="020B0502020202020204" pitchFamily="34" charset="0"/>
              </a:rPr>
              <a:t>Employee Training Plan Template</a:t>
            </a:r>
          </a:p>
        </p:txBody>
      </p:sp>
      <p:graphicFrame>
        <p:nvGraphicFramePr>
          <p:cNvPr id="2" name="Table 1">
            <a:extLst>
              <a:ext uri="{FF2B5EF4-FFF2-40B4-BE49-F238E27FC236}">
                <a16:creationId xmlns:a16="http://schemas.microsoft.com/office/drawing/2014/main" id="{D825810B-8961-7699-493A-E2B4E3C34CDA}"/>
              </a:ext>
            </a:extLst>
          </p:cNvPr>
          <p:cNvGraphicFramePr>
            <a:graphicFrameLocks noGrp="1"/>
          </p:cNvGraphicFramePr>
          <p:nvPr>
            <p:extLst>
              <p:ext uri="{D42A27DB-BD31-4B8C-83A1-F6EECF244321}">
                <p14:modId xmlns:p14="http://schemas.microsoft.com/office/powerpoint/2010/main" val="2006774351"/>
              </p:ext>
            </p:extLst>
          </p:nvPr>
        </p:nvGraphicFramePr>
        <p:xfrm>
          <a:off x="319216" y="4576771"/>
          <a:ext cx="11650362" cy="2044699"/>
        </p:xfrm>
        <a:graphic>
          <a:graphicData uri="http://schemas.openxmlformats.org/drawingml/2006/table">
            <a:tbl>
              <a:tblPr/>
              <a:tblGrid>
                <a:gridCol w="4056993">
                  <a:extLst>
                    <a:ext uri="{9D8B030D-6E8A-4147-A177-3AD203B41FA5}">
                      <a16:colId xmlns:a16="http://schemas.microsoft.com/office/drawing/2014/main" val="1687198069"/>
                    </a:ext>
                  </a:extLst>
                </a:gridCol>
                <a:gridCol w="1726920">
                  <a:extLst>
                    <a:ext uri="{9D8B030D-6E8A-4147-A177-3AD203B41FA5}">
                      <a16:colId xmlns:a16="http://schemas.microsoft.com/office/drawing/2014/main" val="2522114007"/>
                    </a:ext>
                  </a:extLst>
                </a:gridCol>
                <a:gridCol w="1193607">
                  <a:extLst>
                    <a:ext uri="{9D8B030D-6E8A-4147-A177-3AD203B41FA5}">
                      <a16:colId xmlns:a16="http://schemas.microsoft.com/office/drawing/2014/main" val="4050602994"/>
                    </a:ext>
                  </a:extLst>
                </a:gridCol>
                <a:gridCol w="2336421">
                  <a:extLst>
                    <a:ext uri="{9D8B030D-6E8A-4147-A177-3AD203B41FA5}">
                      <a16:colId xmlns:a16="http://schemas.microsoft.com/office/drawing/2014/main" val="3858677249"/>
                    </a:ext>
                  </a:extLst>
                </a:gridCol>
                <a:gridCol w="2336421">
                  <a:extLst>
                    <a:ext uri="{9D8B030D-6E8A-4147-A177-3AD203B41FA5}">
                      <a16:colId xmlns:a16="http://schemas.microsoft.com/office/drawing/2014/main" val="417712527"/>
                    </a:ext>
                  </a:extLst>
                </a:gridCol>
              </a:tblGrid>
              <a:tr h="573891">
                <a:tc>
                  <a:txBody>
                    <a:bodyPr/>
                    <a:lstStyle/>
                    <a:p>
                      <a:pPr algn="l" fontAlgn="ctr"/>
                      <a:r>
                        <a:rPr lang="en-US" sz="2000" b="0" i="0" u="none" strike="noStrike">
                          <a:solidFill>
                            <a:srgbClr val="156082"/>
                          </a:solidFill>
                          <a:effectLst/>
                          <a:latin typeface="Century Gothic" panose="020B0502020202020204" pitchFamily="34" charset="0"/>
                        </a:rPr>
                        <a:t>Employee Information</a:t>
                      </a: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119685"/>
                  </a:ext>
                </a:extLst>
              </a:tr>
              <a:tr h="367702">
                <a:tc gridSpan="2">
                  <a:txBody>
                    <a:bodyPr/>
                    <a:lstStyle/>
                    <a:p>
                      <a:pPr algn="l" fontAlgn="ctr"/>
                      <a:r>
                        <a:rPr lang="en-US" sz="1100" b="0" i="0" u="none" strike="noStrike">
                          <a:solidFill>
                            <a:srgbClr val="FFFFFF"/>
                          </a:solidFill>
                          <a:effectLst/>
                          <a:latin typeface="Century Gothic" panose="020B0502020202020204" pitchFamily="34" charset="0"/>
                        </a:rPr>
                        <a:t>Employee Name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tc>
                  <a:txBody>
                    <a:bodyPr/>
                    <a:lstStyle/>
                    <a:p>
                      <a:pPr algn="ctr" fontAlgn="ctr"/>
                      <a:r>
                        <a:rPr lang="en-US" sz="1100" b="0" i="0" u="none" strike="noStrike">
                          <a:solidFill>
                            <a:srgbClr val="FFFFFF"/>
                          </a:solidFill>
                          <a:effectLst/>
                          <a:latin typeface="Century Gothic" panose="020B0502020202020204" pitchFamily="34" charset="0"/>
                        </a:rPr>
                        <a:t>Start Date</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fontAlgn="ctr"/>
                      <a:r>
                        <a:rPr lang="en-US" sz="1100" b="0" i="0" u="none" strike="noStrike">
                          <a:solidFill>
                            <a:srgbClr val="FFFFFF"/>
                          </a:solidFill>
                          <a:effectLst/>
                          <a:latin typeface="Century Gothic" panose="020B0502020202020204" pitchFamily="34" charset="0"/>
                        </a:rPr>
                        <a:t>Position Held</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extLst>
                  <a:ext uri="{0D108BD9-81ED-4DB2-BD59-A6C34878D82A}">
                    <a16:rowId xmlns:a16="http://schemas.microsoft.com/office/drawing/2014/main" val="4147490449"/>
                  </a:ext>
                </a:extLst>
              </a:tr>
              <a:tr h="367702">
                <a:tc gridSpan="2">
                  <a:txBody>
                    <a:bodyPr/>
                    <a:lstStyle/>
                    <a:p>
                      <a:pPr algn="l"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endParaRPr lang="en-US" sz="1000" b="0" i="0" u="none" strike="noStrike" dirty="0">
                        <a:solidFill>
                          <a:srgbClr val="156082"/>
                        </a:solidFill>
                        <a:effectLst/>
                        <a:latin typeface="Century Gothic" panose="020B0502020202020204" pitchFamily="34" charset="0"/>
                      </a:endParaRP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10585538"/>
                  </a:ext>
                </a:extLst>
              </a:tr>
              <a:tr h="367702">
                <a:tc gridSpan="2">
                  <a:txBody>
                    <a:bodyPr/>
                    <a:lstStyle/>
                    <a:p>
                      <a:pPr algn="l" fontAlgn="ctr"/>
                      <a:r>
                        <a:rPr lang="en-US" sz="1100" b="0" i="0" u="none" strike="noStrike">
                          <a:solidFill>
                            <a:srgbClr val="FFFFFF"/>
                          </a:solidFill>
                          <a:effectLst/>
                          <a:latin typeface="Century Gothic" panose="020B0502020202020204" pitchFamily="34" charset="0"/>
                        </a:rPr>
                        <a:t>Department</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tc>
                  <a:txBody>
                    <a:bodyPr/>
                    <a:lstStyle/>
                    <a:p>
                      <a:pPr algn="ctr" fontAlgn="ctr"/>
                      <a:r>
                        <a:rPr lang="en-US" sz="1100" b="0" i="0" u="none" strike="noStrike">
                          <a:solidFill>
                            <a:srgbClr val="FFFFFF"/>
                          </a:solidFill>
                          <a:effectLst/>
                          <a:latin typeface="Century Gothic" panose="020B0502020202020204" pitchFamily="34" charset="0"/>
                        </a:rPr>
                        <a:t>Last Revised</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fontAlgn="ctr"/>
                      <a:r>
                        <a:rPr lang="en-US" sz="1100" b="0" i="0" u="none" strike="noStrike">
                          <a:solidFill>
                            <a:srgbClr val="FFFFFF"/>
                          </a:solidFill>
                          <a:effectLst/>
                          <a:latin typeface="Century Gothic" panose="020B0502020202020204" pitchFamily="34" charset="0"/>
                        </a:rPr>
                        <a:t>Manager Name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extLst>
                  <a:ext uri="{0D108BD9-81ED-4DB2-BD59-A6C34878D82A}">
                    <a16:rowId xmlns:a16="http://schemas.microsoft.com/office/drawing/2014/main" val="2910619463"/>
                  </a:ext>
                </a:extLst>
              </a:tr>
              <a:tr h="367702">
                <a:tc gridSpan="2">
                  <a:txBody>
                    <a:bodyPr/>
                    <a:lstStyle/>
                    <a:p>
                      <a:pPr algn="l"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endParaRPr lang="en-US" sz="1000" b="0" i="0" u="none" strike="noStrike" dirty="0">
                        <a:solidFill>
                          <a:srgbClr val="156082"/>
                        </a:solidFill>
                        <a:effectLst/>
                        <a:latin typeface="Century Gothic" panose="020B0502020202020204" pitchFamily="34" charset="0"/>
                      </a:endParaRP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273711227"/>
                  </a:ext>
                </a:extLst>
              </a:tr>
            </a:tbl>
          </a:graphicData>
        </a:graphic>
      </p:graphicFrame>
      <p:sp>
        <p:nvSpPr>
          <p:cNvPr id="3" name="TextBox 2">
            <a:extLst>
              <a:ext uri="{FF2B5EF4-FFF2-40B4-BE49-F238E27FC236}">
                <a16:creationId xmlns:a16="http://schemas.microsoft.com/office/drawing/2014/main" id="{2EC43558-A339-FA59-FBB7-17FE6221A237}"/>
              </a:ext>
            </a:extLst>
          </p:cNvPr>
          <p:cNvSpPr txBox="1"/>
          <p:nvPr/>
        </p:nvSpPr>
        <p:spPr>
          <a:xfrm>
            <a:off x="3367184" y="6604624"/>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B6442700-651C-551F-65D8-D942471758C2}"/>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3E3A66C-10FA-0AAA-A441-5E7A0FEF32D2}"/>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7" name="Table 6">
            <a:extLst>
              <a:ext uri="{FF2B5EF4-FFF2-40B4-BE49-F238E27FC236}">
                <a16:creationId xmlns:a16="http://schemas.microsoft.com/office/drawing/2014/main" id="{820CAC1E-3300-6DEE-96D6-216E5599D9B2}"/>
              </a:ext>
            </a:extLst>
          </p:cNvPr>
          <p:cNvGraphicFramePr>
            <a:graphicFrameLocks noGrp="1"/>
          </p:cNvGraphicFramePr>
          <p:nvPr>
            <p:extLst>
              <p:ext uri="{D42A27DB-BD31-4B8C-83A1-F6EECF244321}">
                <p14:modId xmlns:p14="http://schemas.microsoft.com/office/powerpoint/2010/main" val="3903524066"/>
              </p:ext>
            </p:extLst>
          </p:nvPr>
        </p:nvGraphicFramePr>
        <p:xfrm>
          <a:off x="202690" y="926232"/>
          <a:ext cx="11890455" cy="5805852"/>
        </p:xfrm>
        <a:graphic>
          <a:graphicData uri="http://schemas.openxmlformats.org/drawingml/2006/table">
            <a:tbl>
              <a:tblPr/>
              <a:tblGrid>
                <a:gridCol w="1701940">
                  <a:extLst>
                    <a:ext uri="{9D8B030D-6E8A-4147-A177-3AD203B41FA5}">
                      <a16:colId xmlns:a16="http://schemas.microsoft.com/office/drawing/2014/main" val="924492961"/>
                    </a:ext>
                  </a:extLst>
                </a:gridCol>
                <a:gridCol w="2041294">
                  <a:extLst>
                    <a:ext uri="{9D8B030D-6E8A-4147-A177-3AD203B41FA5}">
                      <a16:colId xmlns:a16="http://schemas.microsoft.com/office/drawing/2014/main" val="20188380"/>
                    </a:ext>
                  </a:extLst>
                </a:gridCol>
                <a:gridCol w="1339461">
                  <a:extLst>
                    <a:ext uri="{9D8B030D-6E8A-4147-A177-3AD203B41FA5}">
                      <a16:colId xmlns:a16="http://schemas.microsoft.com/office/drawing/2014/main" val="510276217"/>
                    </a:ext>
                  </a:extLst>
                </a:gridCol>
                <a:gridCol w="1701940">
                  <a:extLst>
                    <a:ext uri="{9D8B030D-6E8A-4147-A177-3AD203B41FA5}">
                      <a16:colId xmlns:a16="http://schemas.microsoft.com/office/drawing/2014/main" val="2210113193"/>
                    </a:ext>
                  </a:extLst>
                </a:gridCol>
                <a:gridCol w="1701940">
                  <a:extLst>
                    <a:ext uri="{9D8B030D-6E8A-4147-A177-3AD203B41FA5}">
                      <a16:colId xmlns:a16="http://schemas.microsoft.com/office/drawing/2014/main" val="3321279886"/>
                    </a:ext>
                  </a:extLst>
                </a:gridCol>
                <a:gridCol w="1701940">
                  <a:extLst>
                    <a:ext uri="{9D8B030D-6E8A-4147-A177-3AD203B41FA5}">
                      <a16:colId xmlns:a16="http://schemas.microsoft.com/office/drawing/2014/main" val="3409794444"/>
                    </a:ext>
                  </a:extLst>
                </a:gridCol>
                <a:gridCol w="1701940">
                  <a:extLst>
                    <a:ext uri="{9D8B030D-6E8A-4147-A177-3AD203B41FA5}">
                      <a16:colId xmlns:a16="http://schemas.microsoft.com/office/drawing/2014/main" val="69130554"/>
                    </a:ext>
                  </a:extLst>
                </a:gridCol>
              </a:tblGrid>
              <a:tr h="642846">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4221896436"/>
                  </a:ext>
                </a:extLst>
              </a:tr>
              <a:tr h="860501">
                <a:tc rowSpan="6">
                  <a:txBody>
                    <a:bodyPr/>
                    <a:lstStyle/>
                    <a:p>
                      <a:pPr algn="l" fontAlgn="ctr"/>
                      <a:r>
                        <a:rPr lang="en-US" sz="1200" b="0" i="0" u="none" strike="noStrike" dirty="0">
                          <a:solidFill>
                            <a:srgbClr val="000000"/>
                          </a:solidFill>
                          <a:effectLst/>
                          <a:latin typeface="Century Gothic" panose="020B0502020202020204" pitchFamily="34" charset="0"/>
                        </a:rPr>
                        <a:t>Week 1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8099963"/>
                  </a:ext>
                </a:extLst>
              </a:tr>
              <a:tr h="860501">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08280817"/>
                  </a:ext>
                </a:extLst>
              </a:tr>
              <a:tr h="860501">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90461621"/>
                  </a:ext>
                </a:extLst>
              </a:tr>
              <a:tr h="860501">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28376745"/>
                  </a:ext>
                </a:extLst>
              </a:tr>
              <a:tr h="860501">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50027816"/>
                  </a:ext>
                </a:extLst>
              </a:tr>
              <a:tr h="860501">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40691453"/>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50800FF-A7B1-5871-B5C3-48A8C713B020}"/>
              </a:ext>
            </a:extLst>
          </p:cNvPr>
          <p:cNvGraphicFramePr>
            <a:graphicFrameLocks noGrp="1"/>
          </p:cNvGraphicFramePr>
          <p:nvPr>
            <p:extLst>
              <p:ext uri="{D42A27DB-BD31-4B8C-83A1-F6EECF244321}">
                <p14:modId xmlns:p14="http://schemas.microsoft.com/office/powerpoint/2010/main" val="3998983499"/>
              </p:ext>
            </p:extLst>
          </p:nvPr>
        </p:nvGraphicFramePr>
        <p:xfrm>
          <a:off x="202689" y="922635"/>
          <a:ext cx="11890455" cy="5227038"/>
        </p:xfrm>
        <a:graphic>
          <a:graphicData uri="http://schemas.openxmlformats.org/drawingml/2006/table">
            <a:tbl>
              <a:tblPr/>
              <a:tblGrid>
                <a:gridCol w="1701940">
                  <a:extLst>
                    <a:ext uri="{9D8B030D-6E8A-4147-A177-3AD203B41FA5}">
                      <a16:colId xmlns:a16="http://schemas.microsoft.com/office/drawing/2014/main" val="1694509761"/>
                    </a:ext>
                  </a:extLst>
                </a:gridCol>
                <a:gridCol w="2057771">
                  <a:extLst>
                    <a:ext uri="{9D8B030D-6E8A-4147-A177-3AD203B41FA5}">
                      <a16:colId xmlns:a16="http://schemas.microsoft.com/office/drawing/2014/main" val="2353125108"/>
                    </a:ext>
                  </a:extLst>
                </a:gridCol>
                <a:gridCol w="1322984">
                  <a:extLst>
                    <a:ext uri="{9D8B030D-6E8A-4147-A177-3AD203B41FA5}">
                      <a16:colId xmlns:a16="http://schemas.microsoft.com/office/drawing/2014/main" val="2847594589"/>
                    </a:ext>
                  </a:extLst>
                </a:gridCol>
                <a:gridCol w="1701940">
                  <a:extLst>
                    <a:ext uri="{9D8B030D-6E8A-4147-A177-3AD203B41FA5}">
                      <a16:colId xmlns:a16="http://schemas.microsoft.com/office/drawing/2014/main" val="2166081590"/>
                    </a:ext>
                  </a:extLst>
                </a:gridCol>
                <a:gridCol w="1701940">
                  <a:extLst>
                    <a:ext uri="{9D8B030D-6E8A-4147-A177-3AD203B41FA5}">
                      <a16:colId xmlns:a16="http://schemas.microsoft.com/office/drawing/2014/main" val="2486716103"/>
                    </a:ext>
                  </a:extLst>
                </a:gridCol>
                <a:gridCol w="1701940">
                  <a:extLst>
                    <a:ext uri="{9D8B030D-6E8A-4147-A177-3AD203B41FA5}">
                      <a16:colId xmlns:a16="http://schemas.microsoft.com/office/drawing/2014/main" val="4011691722"/>
                    </a:ext>
                  </a:extLst>
                </a:gridCol>
                <a:gridCol w="1701940">
                  <a:extLst>
                    <a:ext uri="{9D8B030D-6E8A-4147-A177-3AD203B41FA5}">
                      <a16:colId xmlns:a16="http://schemas.microsoft.com/office/drawing/2014/main" val="1348029484"/>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130354492"/>
                  </a:ext>
                </a:extLst>
              </a:tr>
              <a:tr h="764493">
                <a:tc rowSpan="6">
                  <a:txBody>
                    <a:bodyPr/>
                    <a:lstStyle/>
                    <a:p>
                      <a:pPr algn="l" fontAlgn="ctr"/>
                      <a:r>
                        <a:rPr lang="en-US" sz="1200" b="0" i="0" u="none" strike="noStrike" dirty="0">
                          <a:solidFill>
                            <a:srgbClr val="000000"/>
                          </a:solidFill>
                          <a:effectLst/>
                          <a:latin typeface="Century Gothic" panose="020B0502020202020204" pitchFamily="34" charset="0"/>
                        </a:rPr>
                        <a:t>30-Day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In Progress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37712024"/>
                  </a:ext>
                </a:extLst>
              </a:tr>
              <a:tr h="764493">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In Progress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295125"/>
                  </a:ext>
                </a:extLst>
              </a:tr>
              <a:tr h="764493">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967661"/>
                  </a:ext>
                </a:extLst>
              </a:tr>
              <a:tr h="76449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36739556"/>
                  </a:ext>
                </a:extLst>
              </a:tr>
              <a:tr h="76449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413340"/>
                  </a:ext>
                </a:extLst>
              </a:tr>
              <a:tr h="76449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96510753"/>
                  </a:ext>
                </a:extLst>
              </a:tr>
            </a:tbl>
          </a:graphicData>
        </a:graphic>
      </p:graphicFrame>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E1A8EEE6-D0E1-04EA-19F0-F8FE55B8790A}"/>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A0B89A0-D574-C625-3ED2-AAEF4924162E}"/>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E3592-8E53-C044-027F-A6B1DFD4EE6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73C95B-A999-1BD7-1A76-6B1F1797E936}"/>
              </a:ext>
            </a:extLst>
          </p:cNvPr>
          <p:cNvGraphicFramePr>
            <a:graphicFrameLocks noGrp="1"/>
          </p:cNvGraphicFramePr>
          <p:nvPr>
            <p:extLst>
              <p:ext uri="{D42A27DB-BD31-4B8C-83A1-F6EECF244321}">
                <p14:modId xmlns:p14="http://schemas.microsoft.com/office/powerpoint/2010/main" val="3538834407"/>
              </p:ext>
            </p:extLst>
          </p:nvPr>
        </p:nvGraphicFramePr>
        <p:xfrm>
          <a:off x="202689" y="922634"/>
          <a:ext cx="11890455" cy="5718678"/>
        </p:xfrm>
        <a:graphic>
          <a:graphicData uri="http://schemas.openxmlformats.org/drawingml/2006/table">
            <a:tbl>
              <a:tblPr/>
              <a:tblGrid>
                <a:gridCol w="1701940">
                  <a:extLst>
                    <a:ext uri="{9D8B030D-6E8A-4147-A177-3AD203B41FA5}">
                      <a16:colId xmlns:a16="http://schemas.microsoft.com/office/drawing/2014/main" val="500325760"/>
                    </a:ext>
                  </a:extLst>
                </a:gridCol>
                <a:gridCol w="2045202">
                  <a:extLst>
                    <a:ext uri="{9D8B030D-6E8A-4147-A177-3AD203B41FA5}">
                      <a16:colId xmlns:a16="http://schemas.microsoft.com/office/drawing/2014/main" val="3805037093"/>
                    </a:ext>
                  </a:extLst>
                </a:gridCol>
                <a:gridCol w="1335553">
                  <a:extLst>
                    <a:ext uri="{9D8B030D-6E8A-4147-A177-3AD203B41FA5}">
                      <a16:colId xmlns:a16="http://schemas.microsoft.com/office/drawing/2014/main" val="1880465105"/>
                    </a:ext>
                  </a:extLst>
                </a:gridCol>
                <a:gridCol w="1701940">
                  <a:extLst>
                    <a:ext uri="{9D8B030D-6E8A-4147-A177-3AD203B41FA5}">
                      <a16:colId xmlns:a16="http://schemas.microsoft.com/office/drawing/2014/main" val="714784313"/>
                    </a:ext>
                  </a:extLst>
                </a:gridCol>
                <a:gridCol w="1701940">
                  <a:extLst>
                    <a:ext uri="{9D8B030D-6E8A-4147-A177-3AD203B41FA5}">
                      <a16:colId xmlns:a16="http://schemas.microsoft.com/office/drawing/2014/main" val="2991002470"/>
                    </a:ext>
                  </a:extLst>
                </a:gridCol>
                <a:gridCol w="1701940">
                  <a:extLst>
                    <a:ext uri="{9D8B030D-6E8A-4147-A177-3AD203B41FA5}">
                      <a16:colId xmlns:a16="http://schemas.microsoft.com/office/drawing/2014/main" val="62519339"/>
                    </a:ext>
                  </a:extLst>
                </a:gridCol>
                <a:gridCol w="1701940">
                  <a:extLst>
                    <a:ext uri="{9D8B030D-6E8A-4147-A177-3AD203B41FA5}">
                      <a16:colId xmlns:a16="http://schemas.microsoft.com/office/drawing/2014/main" val="2129447855"/>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918251868"/>
                  </a:ext>
                </a:extLst>
              </a:tr>
              <a:tr h="846433">
                <a:tc rowSpan="6">
                  <a:txBody>
                    <a:bodyPr/>
                    <a:lstStyle/>
                    <a:p>
                      <a:pPr algn="l" fontAlgn="ctr"/>
                      <a:r>
                        <a:rPr lang="en-US" sz="1200" b="0" i="0" u="none" strike="noStrike" dirty="0">
                          <a:solidFill>
                            <a:srgbClr val="000000"/>
                          </a:solidFill>
                          <a:effectLst/>
                          <a:latin typeface="Century Gothic" panose="020B0502020202020204" pitchFamily="34" charset="0"/>
                        </a:rPr>
                        <a:t>60-Day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81996078"/>
                  </a:ext>
                </a:extLst>
              </a:tr>
              <a:tr h="846433">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69401774"/>
                  </a:ext>
                </a:extLst>
              </a:tr>
              <a:tr h="84643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8258583"/>
                  </a:ext>
                </a:extLst>
              </a:tr>
              <a:tr h="84643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0680725"/>
                  </a:ext>
                </a:extLst>
              </a:tr>
              <a:tr h="846433">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48363365"/>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5554321"/>
                  </a:ext>
                </a:extLst>
              </a:tr>
            </a:tbl>
          </a:graphicData>
        </a:graphic>
      </p:graphicFrame>
      <p:sp>
        <p:nvSpPr>
          <p:cNvPr id="33" name="TextBox 32">
            <a:extLst>
              <a:ext uri="{FF2B5EF4-FFF2-40B4-BE49-F238E27FC236}">
                <a16:creationId xmlns:a16="http://schemas.microsoft.com/office/drawing/2014/main" id="{AED18D65-B62D-6119-7645-0082E94DF08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4560D55D-A5E8-1CB3-76F6-6C6E30B94C30}"/>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9EB7BBFE-63ED-C0AD-A874-259C6CD40FBD}"/>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088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0A431-A087-7816-6662-42844531F63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3267187-FFAC-2C26-6493-D5C35C375E0D}"/>
              </a:ext>
            </a:extLst>
          </p:cNvPr>
          <p:cNvGraphicFramePr>
            <a:graphicFrameLocks noGrp="1"/>
          </p:cNvGraphicFramePr>
          <p:nvPr>
            <p:extLst>
              <p:ext uri="{D42A27DB-BD31-4B8C-83A1-F6EECF244321}">
                <p14:modId xmlns:p14="http://schemas.microsoft.com/office/powerpoint/2010/main" val="1042270898"/>
              </p:ext>
            </p:extLst>
          </p:nvPr>
        </p:nvGraphicFramePr>
        <p:xfrm>
          <a:off x="202690" y="922637"/>
          <a:ext cx="11890455" cy="5224200"/>
        </p:xfrm>
        <a:graphic>
          <a:graphicData uri="http://schemas.openxmlformats.org/drawingml/2006/table">
            <a:tbl>
              <a:tblPr/>
              <a:tblGrid>
                <a:gridCol w="1701940">
                  <a:extLst>
                    <a:ext uri="{9D8B030D-6E8A-4147-A177-3AD203B41FA5}">
                      <a16:colId xmlns:a16="http://schemas.microsoft.com/office/drawing/2014/main" val="3335583912"/>
                    </a:ext>
                  </a:extLst>
                </a:gridCol>
                <a:gridCol w="2045201">
                  <a:extLst>
                    <a:ext uri="{9D8B030D-6E8A-4147-A177-3AD203B41FA5}">
                      <a16:colId xmlns:a16="http://schemas.microsoft.com/office/drawing/2014/main" val="3678517535"/>
                    </a:ext>
                  </a:extLst>
                </a:gridCol>
                <a:gridCol w="1335554">
                  <a:extLst>
                    <a:ext uri="{9D8B030D-6E8A-4147-A177-3AD203B41FA5}">
                      <a16:colId xmlns:a16="http://schemas.microsoft.com/office/drawing/2014/main" val="2188153752"/>
                    </a:ext>
                  </a:extLst>
                </a:gridCol>
                <a:gridCol w="1701940">
                  <a:extLst>
                    <a:ext uri="{9D8B030D-6E8A-4147-A177-3AD203B41FA5}">
                      <a16:colId xmlns:a16="http://schemas.microsoft.com/office/drawing/2014/main" val="822446872"/>
                    </a:ext>
                  </a:extLst>
                </a:gridCol>
                <a:gridCol w="1701940">
                  <a:extLst>
                    <a:ext uri="{9D8B030D-6E8A-4147-A177-3AD203B41FA5}">
                      <a16:colId xmlns:a16="http://schemas.microsoft.com/office/drawing/2014/main" val="4130621043"/>
                    </a:ext>
                  </a:extLst>
                </a:gridCol>
                <a:gridCol w="1701940">
                  <a:extLst>
                    <a:ext uri="{9D8B030D-6E8A-4147-A177-3AD203B41FA5}">
                      <a16:colId xmlns:a16="http://schemas.microsoft.com/office/drawing/2014/main" val="757481540"/>
                    </a:ext>
                  </a:extLst>
                </a:gridCol>
                <a:gridCol w="1701940">
                  <a:extLst>
                    <a:ext uri="{9D8B030D-6E8A-4147-A177-3AD203B41FA5}">
                      <a16:colId xmlns:a16="http://schemas.microsoft.com/office/drawing/2014/main" val="508655313"/>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778668574"/>
                  </a:ext>
                </a:extLst>
              </a:tr>
              <a:tr h="764020">
                <a:tc rowSpan="6">
                  <a:txBody>
                    <a:bodyPr/>
                    <a:lstStyle/>
                    <a:p>
                      <a:pPr algn="l" fontAlgn="ctr"/>
                      <a:r>
                        <a:rPr lang="en-US" sz="1200" b="0" i="0" u="none" strike="noStrike" dirty="0">
                          <a:solidFill>
                            <a:srgbClr val="000000"/>
                          </a:solidFill>
                          <a:effectLst/>
                          <a:latin typeface="Century Gothic" panose="020B0502020202020204" pitchFamily="34" charset="0"/>
                        </a:rPr>
                        <a:t>90-Day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6004250"/>
                  </a:ext>
                </a:extLst>
              </a:tr>
              <a:tr h="764020">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Overdue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BE2D5"/>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7822569"/>
                  </a:ext>
                </a:extLst>
              </a:tr>
              <a:tr h="764020">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1602626"/>
                  </a:ext>
                </a:extLst>
              </a:tr>
              <a:tr h="764020">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78599967"/>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64082313"/>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73461344"/>
                  </a:ext>
                </a:extLst>
              </a:tr>
            </a:tbl>
          </a:graphicData>
        </a:graphic>
      </p:graphicFrame>
      <p:sp>
        <p:nvSpPr>
          <p:cNvPr id="33" name="TextBox 32">
            <a:extLst>
              <a:ext uri="{FF2B5EF4-FFF2-40B4-BE49-F238E27FC236}">
                <a16:creationId xmlns:a16="http://schemas.microsoft.com/office/drawing/2014/main" id="{5E53AAF5-36BA-2229-28D7-C33E73C89E75}"/>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9866873D-88F2-C522-856F-E9EAEA646FF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55088BB-99CC-8742-1CFE-77739B9DCE16}"/>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196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F7E41-D31F-7334-4C29-820DB4AB4B0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C4E3C28-08BB-3ADA-04EE-941A3608D88C}"/>
              </a:ext>
            </a:extLst>
          </p:cNvPr>
          <p:cNvGraphicFramePr>
            <a:graphicFrameLocks noGrp="1"/>
          </p:cNvGraphicFramePr>
          <p:nvPr>
            <p:extLst>
              <p:ext uri="{D42A27DB-BD31-4B8C-83A1-F6EECF244321}">
                <p14:modId xmlns:p14="http://schemas.microsoft.com/office/powerpoint/2010/main" val="4175499514"/>
              </p:ext>
            </p:extLst>
          </p:nvPr>
        </p:nvGraphicFramePr>
        <p:xfrm>
          <a:off x="202690" y="922637"/>
          <a:ext cx="11890455" cy="5249290"/>
        </p:xfrm>
        <a:graphic>
          <a:graphicData uri="http://schemas.openxmlformats.org/drawingml/2006/table">
            <a:tbl>
              <a:tblPr/>
              <a:tblGrid>
                <a:gridCol w="1701940">
                  <a:extLst>
                    <a:ext uri="{9D8B030D-6E8A-4147-A177-3AD203B41FA5}">
                      <a16:colId xmlns:a16="http://schemas.microsoft.com/office/drawing/2014/main" val="2127787874"/>
                    </a:ext>
                  </a:extLst>
                </a:gridCol>
                <a:gridCol w="2035774">
                  <a:extLst>
                    <a:ext uri="{9D8B030D-6E8A-4147-A177-3AD203B41FA5}">
                      <a16:colId xmlns:a16="http://schemas.microsoft.com/office/drawing/2014/main" val="2696559435"/>
                    </a:ext>
                  </a:extLst>
                </a:gridCol>
                <a:gridCol w="1344981">
                  <a:extLst>
                    <a:ext uri="{9D8B030D-6E8A-4147-A177-3AD203B41FA5}">
                      <a16:colId xmlns:a16="http://schemas.microsoft.com/office/drawing/2014/main" val="1329310728"/>
                    </a:ext>
                  </a:extLst>
                </a:gridCol>
                <a:gridCol w="1701940">
                  <a:extLst>
                    <a:ext uri="{9D8B030D-6E8A-4147-A177-3AD203B41FA5}">
                      <a16:colId xmlns:a16="http://schemas.microsoft.com/office/drawing/2014/main" val="2655495389"/>
                    </a:ext>
                  </a:extLst>
                </a:gridCol>
                <a:gridCol w="1701940">
                  <a:extLst>
                    <a:ext uri="{9D8B030D-6E8A-4147-A177-3AD203B41FA5}">
                      <a16:colId xmlns:a16="http://schemas.microsoft.com/office/drawing/2014/main" val="2246306551"/>
                    </a:ext>
                  </a:extLst>
                </a:gridCol>
                <a:gridCol w="1701940">
                  <a:extLst>
                    <a:ext uri="{9D8B030D-6E8A-4147-A177-3AD203B41FA5}">
                      <a16:colId xmlns:a16="http://schemas.microsoft.com/office/drawing/2014/main" val="972186840"/>
                    </a:ext>
                  </a:extLst>
                </a:gridCol>
                <a:gridCol w="1701940">
                  <a:extLst>
                    <a:ext uri="{9D8B030D-6E8A-4147-A177-3AD203B41FA5}">
                      <a16:colId xmlns:a16="http://schemas.microsoft.com/office/drawing/2014/main" val="2986088006"/>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30344930"/>
                  </a:ext>
                </a:extLst>
              </a:tr>
              <a:tr h="750578">
                <a:tc rowSpan="6">
                  <a:txBody>
                    <a:bodyPr/>
                    <a:lstStyle/>
                    <a:p>
                      <a:pPr algn="l" fontAlgn="ctr"/>
                      <a:r>
                        <a:rPr lang="en-US" sz="1200" b="0" i="0" u="none" strike="noStrike" dirty="0">
                          <a:solidFill>
                            <a:srgbClr val="000000"/>
                          </a:solidFill>
                          <a:effectLst/>
                          <a:latin typeface="Century Gothic" panose="020B0502020202020204" pitchFamily="34" charset="0"/>
                        </a:rPr>
                        <a:t>Continuing Development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Pending Approval</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758653"/>
                  </a:ext>
                </a:extLst>
              </a:tr>
              <a:tr h="856320">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585194"/>
                  </a:ext>
                </a:extLst>
              </a:tr>
              <a:tr h="750578">
                <a:tc v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8585273"/>
                  </a:ext>
                </a:extLst>
              </a:tr>
              <a:tr h="750578">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344497"/>
                  </a:ext>
                </a:extLst>
              </a:tr>
              <a:tr h="750578">
                <a:tc vMerge="1">
                  <a:txBody>
                    <a:bodyPr/>
                    <a:lstStyle/>
                    <a:p>
                      <a:endParaRPr lang="en-US"/>
                    </a:p>
                  </a:txBody>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4548739"/>
                  </a:ext>
                </a:extLst>
              </a:tr>
              <a:tr h="750578">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11064193"/>
                  </a:ext>
                </a:extLst>
              </a:tr>
            </a:tbl>
          </a:graphicData>
        </a:graphic>
      </p:graphicFrame>
      <p:sp>
        <p:nvSpPr>
          <p:cNvPr id="33" name="TextBox 32">
            <a:extLst>
              <a:ext uri="{FF2B5EF4-FFF2-40B4-BE49-F238E27FC236}">
                <a16:creationId xmlns:a16="http://schemas.microsoft.com/office/drawing/2014/main" id="{3D7A8A5A-97CD-073D-2AE4-95CD557F4570}"/>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46EF7C09-4AF8-D139-DA31-7117A8393979}"/>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0495BE3-4E46-05E6-A659-5B6F1D2893B1}"/>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158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308A6-7BB5-5A1D-DBEA-736F837BB3D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D171D89-55A4-E3C9-FB61-3BCFE91CC5B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Competency and Performance Tracking</a:t>
            </a:r>
          </a:p>
        </p:txBody>
      </p:sp>
      <p:cxnSp>
        <p:nvCxnSpPr>
          <p:cNvPr id="6" name="Straight Connector 5">
            <a:extLst>
              <a:ext uri="{FF2B5EF4-FFF2-40B4-BE49-F238E27FC236}">
                <a16:creationId xmlns:a16="http://schemas.microsoft.com/office/drawing/2014/main" id="{2AC910DB-2E72-09BC-40F7-0B6C565275F4}"/>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2779144-A15F-CE39-4DE2-50355F27B04A}"/>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9" name="Table 8">
            <a:extLst>
              <a:ext uri="{FF2B5EF4-FFF2-40B4-BE49-F238E27FC236}">
                <a16:creationId xmlns:a16="http://schemas.microsoft.com/office/drawing/2014/main" id="{7FD47950-4FEE-FA97-EB39-69A15D7151FC}"/>
              </a:ext>
            </a:extLst>
          </p:cNvPr>
          <p:cNvGraphicFramePr>
            <a:graphicFrameLocks noGrp="1"/>
          </p:cNvGraphicFramePr>
          <p:nvPr>
            <p:extLst>
              <p:ext uri="{D42A27DB-BD31-4B8C-83A1-F6EECF244321}">
                <p14:modId xmlns:p14="http://schemas.microsoft.com/office/powerpoint/2010/main" val="2112152419"/>
              </p:ext>
            </p:extLst>
          </p:nvPr>
        </p:nvGraphicFramePr>
        <p:xfrm>
          <a:off x="202691" y="1012376"/>
          <a:ext cx="11778775" cy="5719698"/>
        </p:xfrm>
        <a:graphic>
          <a:graphicData uri="http://schemas.openxmlformats.org/drawingml/2006/table">
            <a:tbl>
              <a:tblPr/>
              <a:tblGrid>
                <a:gridCol w="1812877">
                  <a:extLst>
                    <a:ext uri="{9D8B030D-6E8A-4147-A177-3AD203B41FA5}">
                      <a16:colId xmlns:a16="http://schemas.microsoft.com/office/drawing/2014/main" val="3646797331"/>
                    </a:ext>
                  </a:extLst>
                </a:gridCol>
                <a:gridCol w="1339953">
                  <a:extLst>
                    <a:ext uri="{9D8B030D-6E8A-4147-A177-3AD203B41FA5}">
                      <a16:colId xmlns:a16="http://schemas.microsoft.com/office/drawing/2014/main" val="1903518491"/>
                    </a:ext>
                  </a:extLst>
                </a:gridCol>
                <a:gridCol w="1339953">
                  <a:extLst>
                    <a:ext uri="{9D8B030D-6E8A-4147-A177-3AD203B41FA5}">
                      <a16:colId xmlns:a16="http://schemas.microsoft.com/office/drawing/2014/main" val="3210103324"/>
                    </a:ext>
                  </a:extLst>
                </a:gridCol>
                <a:gridCol w="926143">
                  <a:extLst>
                    <a:ext uri="{9D8B030D-6E8A-4147-A177-3AD203B41FA5}">
                      <a16:colId xmlns:a16="http://schemas.microsoft.com/office/drawing/2014/main" val="643862162"/>
                    </a:ext>
                  </a:extLst>
                </a:gridCol>
                <a:gridCol w="1812877">
                  <a:extLst>
                    <a:ext uri="{9D8B030D-6E8A-4147-A177-3AD203B41FA5}">
                      <a16:colId xmlns:a16="http://schemas.microsoft.com/office/drawing/2014/main" val="1854226380"/>
                    </a:ext>
                  </a:extLst>
                </a:gridCol>
                <a:gridCol w="1812877">
                  <a:extLst>
                    <a:ext uri="{9D8B030D-6E8A-4147-A177-3AD203B41FA5}">
                      <a16:colId xmlns:a16="http://schemas.microsoft.com/office/drawing/2014/main" val="2000581163"/>
                    </a:ext>
                  </a:extLst>
                </a:gridCol>
                <a:gridCol w="2734095">
                  <a:extLst>
                    <a:ext uri="{9D8B030D-6E8A-4147-A177-3AD203B41FA5}">
                      <a16:colId xmlns:a16="http://schemas.microsoft.com/office/drawing/2014/main" val="3546355060"/>
                    </a:ext>
                  </a:extLst>
                </a:gridCol>
              </a:tblGrid>
              <a:tr h="563778">
                <a:tc>
                  <a:txBody>
                    <a:bodyPr/>
                    <a:lstStyle/>
                    <a:p>
                      <a:pPr algn="l" fontAlgn="ctr"/>
                      <a:r>
                        <a:rPr lang="en-US" sz="1400" b="0" i="0" u="none" strike="noStrike" dirty="0">
                          <a:solidFill>
                            <a:srgbClr val="FFFFFF"/>
                          </a:solidFill>
                          <a:effectLst/>
                          <a:latin typeface="Century Gothic" panose="020B0502020202020204" pitchFamily="34" charset="0"/>
                        </a:rPr>
                        <a:t>Competency Area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Target Date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Date Observed</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Score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Areas of Strength</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Improvement Areas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Next Steps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549771681"/>
                  </a:ext>
                </a:extLst>
              </a:tr>
              <a:tr h="515592">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3831862"/>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16392594"/>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08395801"/>
                  </a:ext>
                </a:extLst>
              </a:tr>
              <a:tr h="515592">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35680574"/>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265186465"/>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82146655"/>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3007553"/>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045151890"/>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90062107"/>
                  </a:ext>
                </a:extLst>
              </a:tr>
              <a:tr h="515592">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76021587"/>
                  </a:ext>
                </a:extLst>
              </a:tr>
            </a:tbl>
          </a:graphicData>
        </a:graphic>
      </p:graphicFrame>
    </p:spTree>
    <p:extLst>
      <p:ext uri="{BB962C8B-B14F-4D97-AF65-F5344CB8AC3E}">
        <p14:creationId xmlns:p14="http://schemas.microsoft.com/office/powerpoint/2010/main" val="27893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0A5D2-D65D-40FB-7518-E1E63E44EB3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8CF6E74-5659-A57D-26CB-67FC342A5F94}"/>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and Meetings Attended</a:t>
            </a:r>
          </a:p>
        </p:txBody>
      </p:sp>
      <p:cxnSp>
        <p:nvCxnSpPr>
          <p:cNvPr id="6" name="Straight Connector 5">
            <a:extLst>
              <a:ext uri="{FF2B5EF4-FFF2-40B4-BE49-F238E27FC236}">
                <a16:creationId xmlns:a16="http://schemas.microsoft.com/office/drawing/2014/main" id="{F5FDA26C-8C2A-F9AD-8F15-C12C9BF9FEB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AAD40FA-7C3B-AD62-5E85-D272E37684BC}"/>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2" name="Table 1">
            <a:extLst>
              <a:ext uri="{FF2B5EF4-FFF2-40B4-BE49-F238E27FC236}">
                <a16:creationId xmlns:a16="http://schemas.microsoft.com/office/drawing/2014/main" id="{C66128AE-49EB-B3A7-4F1E-286470D0F95C}"/>
              </a:ext>
            </a:extLst>
          </p:cNvPr>
          <p:cNvGraphicFramePr>
            <a:graphicFrameLocks noGrp="1"/>
          </p:cNvGraphicFramePr>
          <p:nvPr>
            <p:extLst>
              <p:ext uri="{D42A27DB-BD31-4B8C-83A1-F6EECF244321}">
                <p14:modId xmlns:p14="http://schemas.microsoft.com/office/powerpoint/2010/main" val="691062657"/>
              </p:ext>
            </p:extLst>
          </p:nvPr>
        </p:nvGraphicFramePr>
        <p:xfrm>
          <a:off x="338579" y="989887"/>
          <a:ext cx="11680595" cy="5186967"/>
        </p:xfrm>
        <a:graphic>
          <a:graphicData uri="http://schemas.openxmlformats.org/drawingml/2006/table">
            <a:tbl>
              <a:tblPr/>
              <a:tblGrid>
                <a:gridCol w="1798518">
                  <a:extLst>
                    <a:ext uri="{9D8B030D-6E8A-4147-A177-3AD203B41FA5}">
                      <a16:colId xmlns:a16="http://schemas.microsoft.com/office/drawing/2014/main" val="3898452915"/>
                    </a:ext>
                  </a:extLst>
                </a:gridCol>
                <a:gridCol w="1329339">
                  <a:extLst>
                    <a:ext uri="{9D8B030D-6E8A-4147-A177-3AD203B41FA5}">
                      <a16:colId xmlns:a16="http://schemas.microsoft.com/office/drawing/2014/main" val="1261828137"/>
                    </a:ext>
                  </a:extLst>
                </a:gridCol>
                <a:gridCol w="1329339">
                  <a:extLst>
                    <a:ext uri="{9D8B030D-6E8A-4147-A177-3AD203B41FA5}">
                      <a16:colId xmlns:a16="http://schemas.microsoft.com/office/drawing/2014/main" val="3288559628"/>
                    </a:ext>
                  </a:extLst>
                </a:gridCol>
                <a:gridCol w="918809">
                  <a:extLst>
                    <a:ext uri="{9D8B030D-6E8A-4147-A177-3AD203B41FA5}">
                      <a16:colId xmlns:a16="http://schemas.microsoft.com/office/drawing/2014/main" val="151083095"/>
                    </a:ext>
                  </a:extLst>
                </a:gridCol>
                <a:gridCol w="3592150">
                  <a:extLst>
                    <a:ext uri="{9D8B030D-6E8A-4147-A177-3AD203B41FA5}">
                      <a16:colId xmlns:a16="http://schemas.microsoft.com/office/drawing/2014/main" val="1455253219"/>
                    </a:ext>
                  </a:extLst>
                </a:gridCol>
                <a:gridCol w="2712440">
                  <a:extLst>
                    <a:ext uri="{9D8B030D-6E8A-4147-A177-3AD203B41FA5}">
                      <a16:colId xmlns:a16="http://schemas.microsoft.com/office/drawing/2014/main" val="2409724622"/>
                    </a:ext>
                  </a:extLst>
                </a:gridCol>
              </a:tblGrid>
              <a:tr h="561921">
                <a:tc>
                  <a:txBody>
                    <a:bodyPr/>
                    <a:lstStyle/>
                    <a:p>
                      <a:pPr algn="l" fontAlgn="ctr"/>
                      <a:r>
                        <a:rPr lang="en-US" sz="1400" b="0" i="0" u="none" strike="noStrike" dirty="0">
                          <a:solidFill>
                            <a:srgbClr val="FFFFFF"/>
                          </a:solidFill>
                          <a:effectLst/>
                          <a:latin typeface="Century Gothic" panose="020B0502020202020204" pitchFamily="34" charset="0"/>
                        </a:rPr>
                        <a:t>Training Title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Target Date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Date(s) Attended</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Hours</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Topics Covered</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Trainer / Speaker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01469077"/>
                  </a:ext>
                </a:extLst>
              </a:tr>
              <a:tr h="51389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89625395"/>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9815385"/>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27385788"/>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59326128"/>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14342645"/>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8777907"/>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771869"/>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3835185"/>
                  </a:ext>
                </a:extLst>
              </a:tr>
              <a:tr h="513894">
                <a:tc>
                  <a:txBody>
                    <a:bodyPr/>
                    <a:lstStyle/>
                    <a:p>
                      <a:pPr algn="l"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54942506"/>
                  </a:ext>
                </a:extLst>
              </a:tr>
            </a:tbl>
          </a:graphicData>
        </a:graphic>
      </p:graphicFrame>
    </p:spTree>
    <p:extLst>
      <p:ext uri="{BB962C8B-B14F-4D97-AF65-F5344CB8AC3E}">
        <p14:creationId xmlns:p14="http://schemas.microsoft.com/office/powerpoint/2010/main" val="1500314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276</TotalTime>
  <Words>345</Words>
  <Application>Microsoft Macintosh PowerPoint</Application>
  <PresentationFormat>Widescreen</PresentationFormat>
  <Paragraphs>163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22</cp:revision>
  <dcterms:created xsi:type="dcterms:W3CDTF">2024-07-31T18:43:37Z</dcterms:created>
  <dcterms:modified xsi:type="dcterms:W3CDTF">2025-03-29T22:56:42Z</dcterms:modified>
</cp:coreProperties>
</file>