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2" r:id="rId2"/>
    <p:sldId id="354" r:id="rId3"/>
    <p:sldId id="378" r:id="rId4"/>
    <p:sldId id="379" r:id="rId5"/>
    <p:sldId id="380" r:id="rId6"/>
    <p:sldId id="381" r:id="rId7"/>
    <p:sldId id="373" r:id="rId8"/>
    <p:sldId id="382"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F9EBF7"/>
    <a:srgbClr val="F2F2F2"/>
    <a:srgbClr val="FEFCCE"/>
    <a:srgbClr val="5F2078"/>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53A38-3650-4B41-8A33-7FC7B2177A2A}" v="28" dt="2025-03-29T13:25:22.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6" autoAdjust="0"/>
    <p:restoredTop sz="94660"/>
  </p:normalViewPr>
  <p:slideViewPr>
    <p:cSldViewPr snapToGrid="0">
      <p:cViewPr varScale="1">
        <p:scale>
          <a:sx n="112" d="100"/>
          <a:sy n="112" d="100"/>
        </p:scale>
        <p:origin x="7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7853A38-3650-4B41-8A33-7FC7B2177A2A}"/>
    <pc:docChg chg="undo custSel addSld delSld modSld">
      <pc:chgData name="Bess Dunlevy" userId="dd4b9a8537dbe9d0" providerId="LiveId" clId="{D7853A38-3650-4B41-8A33-7FC7B2177A2A}" dt="2025-03-29T13:25:29.044" v="355" actId="2165"/>
      <pc:docMkLst>
        <pc:docMk/>
      </pc:docMkLst>
      <pc:sldChg chg="addSp delSp modSp mod">
        <pc:chgData name="Bess Dunlevy" userId="dd4b9a8537dbe9d0" providerId="LiveId" clId="{D7853A38-3650-4B41-8A33-7FC7B2177A2A}" dt="2025-03-29T13:24:42.121" v="353" actId="207"/>
        <pc:sldMkLst>
          <pc:docMk/>
          <pc:sldMk cId="1508588292" sldId="342"/>
        </pc:sldMkLst>
        <pc:spChg chg="mod">
          <ac:chgData name="Bess Dunlevy" userId="dd4b9a8537dbe9d0" providerId="LiveId" clId="{D7853A38-3650-4B41-8A33-7FC7B2177A2A}" dt="2025-03-29T13:05:33.001" v="38" actId="20577"/>
          <ac:spMkLst>
            <pc:docMk/>
            <pc:sldMk cId="1508588292" sldId="342"/>
            <ac:spMk id="33" creationId="{143A449B-AAB7-994A-92CE-8F48E2CA7DF6}"/>
          </ac:spMkLst>
        </pc:spChg>
        <pc:graphicFrameChg chg="add mod modGraphic">
          <ac:chgData name="Bess Dunlevy" userId="dd4b9a8537dbe9d0" providerId="LiveId" clId="{D7853A38-3650-4B41-8A33-7FC7B2177A2A}" dt="2025-03-29T13:24:42.121" v="353" actId="207"/>
          <ac:graphicFrameMkLst>
            <pc:docMk/>
            <pc:sldMk cId="1508588292" sldId="342"/>
            <ac:graphicFrameMk id="2" creationId="{D825810B-8961-7699-493A-E2B4E3C34CDA}"/>
          </ac:graphicFrameMkLst>
        </pc:graphicFrameChg>
        <pc:graphicFrameChg chg="del">
          <ac:chgData name="Bess Dunlevy" userId="dd4b9a8537dbe9d0" providerId="LiveId" clId="{D7853A38-3650-4B41-8A33-7FC7B2177A2A}" dt="2025-03-29T13:06:35.813" v="41" actId="478"/>
          <ac:graphicFrameMkLst>
            <pc:docMk/>
            <pc:sldMk cId="1508588292" sldId="342"/>
            <ac:graphicFrameMk id="4" creationId="{B9AAD1B4-874E-C171-55A8-D78A9B1D48EF}"/>
          </ac:graphicFrameMkLst>
        </pc:graphicFrameChg>
        <pc:picChg chg="add del mod">
          <ac:chgData name="Bess Dunlevy" userId="dd4b9a8537dbe9d0" providerId="LiveId" clId="{D7853A38-3650-4B41-8A33-7FC7B2177A2A}" dt="2025-03-29T13:24:27.689" v="350" actId="478"/>
          <ac:picMkLst>
            <pc:docMk/>
            <pc:sldMk cId="1508588292" sldId="342"/>
            <ac:picMk id="5" creationId="{332137E9-1A0F-C391-0659-FD79F52A3450}"/>
          </ac:picMkLst>
        </pc:picChg>
        <pc:picChg chg="del">
          <ac:chgData name="Bess Dunlevy" userId="dd4b9a8537dbe9d0" providerId="LiveId" clId="{D7853A38-3650-4B41-8A33-7FC7B2177A2A}" dt="2025-03-29T13:05:38.624" v="40" actId="478"/>
          <ac:picMkLst>
            <pc:docMk/>
            <pc:sldMk cId="1508588292" sldId="342"/>
            <ac:picMk id="6" creationId="{634868DD-62DA-805B-3F24-90B9B1F04B80}"/>
          </ac:picMkLst>
        </pc:picChg>
        <pc:picChg chg="add mod ord modCrop">
          <ac:chgData name="Bess Dunlevy" userId="dd4b9a8537dbe9d0" providerId="LiveId" clId="{D7853A38-3650-4B41-8A33-7FC7B2177A2A}" dt="2025-03-29T13:24:31.669" v="351" actId="1076"/>
          <ac:picMkLst>
            <pc:docMk/>
            <pc:sldMk cId="1508588292" sldId="342"/>
            <ac:picMk id="8" creationId="{E1A18CF2-CDF8-229E-9749-CE25EDE73500}"/>
          </ac:picMkLst>
        </pc:picChg>
        <pc:picChg chg="del">
          <ac:chgData name="Bess Dunlevy" userId="dd4b9a8537dbe9d0" providerId="LiveId" clId="{D7853A38-3650-4B41-8A33-7FC7B2177A2A}" dt="2025-03-29T13:05:37.660" v="39" actId="478"/>
          <ac:picMkLst>
            <pc:docMk/>
            <pc:sldMk cId="1508588292" sldId="342"/>
            <ac:picMk id="10" creationId="{952169CA-CEA5-4905-06E8-58771EF2FB56}"/>
          </ac:picMkLst>
        </pc:picChg>
      </pc:sldChg>
      <pc:sldChg chg="addSp delSp modSp mod">
        <pc:chgData name="Bess Dunlevy" userId="dd4b9a8537dbe9d0" providerId="LiveId" clId="{D7853A38-3650-4B41-8A33-7FC7B2177A2A}" dt="2025-03-29T13:11:29.819" v="157"/>
        <pc:sldMkLst>
          <pc:docMk/>
          <pc:sldMk cId="1529990629" sldId="354"/>
        </pc:sldMkLst>
        <pc:spChg chg="del">
          <ac:chgData name="Bess Dunlevy" userId="dd4b9a8537dbe9d0" providerId="LiveId" clId="{D7853A38-3650-4B41-8A33-7FC7B2177A2A}" dt="2025-03-29T13:08:00.763" v="51" actId="478"/>
          <ac:spMkLst>
            <pc:docMk/>
            <pc:sldMk cId="1529990629" sldId="354"/>
            <ac:spMk id="8" creationId="{8D62926C-6177-D74E-F766-B046D9672B05}"/>
          </ac:spMkLst>
        </pc:spChg>
        <pc:spChg chg="del">
          <ac:chgData name="Bess Dunlevy" userId="dd4b9a8537dbe9d0" providerId="LiveId" clId="{D7853A38-3650-4B41-8A33-7FC7B2177A2A}" dt="2025-03-29T13:08:00.763" v="51" actId="478"/>
          <ac:spMkLst>
            <pc:docMk/>
            <pc:sldMk cId="1529990629" sldId="354"/>
            <ac:spMk id="9" creationId="{57CE8FBB-A744-99CB-3512-9CCB2B30A92E}"/>
          </ac:spMkLst>
        </pc:spChg>
        <pc:spChg chg="del">
          <ac:chgData name="Bess Dunlevy" userId="dd4b9a8537dbe9d0" providerId="LiveId" clId="{D7853A38-3650-4B41-8A33-7FC7B2177A2A}" dt="2025-03-29T13:08:00.763" v="51" actId="478"/>
          <ac:spMkLst>
            <pc:docMk/>
            <pc:sldMk cId="1529990629" sldId="354"/>
            <ac:spMk id="10" creationId="{8F0C67B2-2787-3FD6-223D-F83670F18450}"/>
          </ac:spMkLst>
        </pc:spChg>
        <pc:spChg chg="del">
          <ac:chgData name="Bess Dunlevy" userId="dd4b9a8537dbe9d0" providerId="LiveId" clId="{D7853A38-3650-4B41-8A33-7FC7B2177A2A}" dt="2025-03-29T13:08:00.763" v="51" actId="478"/>
          <ac:spMkLst>
            <pc:docMk/>
            <pc:sldMk cId="1529990629" sldId="354"/>
            <ac:spMk id="11" creationId="{3A018E36-FFB6-C89B-EE3B-0D63A5BC035C}"/>
          </ac:spMkLst>
        </pc:spChg>
        <pc:spChg chg="del">
          <ac:chgData name="Bess Dunlevy" userId="dd4b9a8537dbe9d0" providerId="LiveId" clId="{D7853A38-3650-4B41-8A33-7FC7B2177A2A}" dt="2025-03-29T13:08:00.763" v="51" actId="478"/>
          <ac:spMkLst>
            <pc:docMk/>
            <pc:sldMk cId="1529990629" sldId="354"/>
            <ac:spMk id="12" creationId="{DBC9F423-BC59-542E-342C-53AA480AEE40}"/>
          </ac:spMkLst>
        </pc:spChg>
        <pc:spChg chg="del">
          <ac:chgData name="Bess Dunlevy" userId="dd4b9a8537dbe9d0" providerId="LiveId" clId="{D7853A38-3650-4B41-8A33-7FC7B2177A2A}" dt="2025-03-29T13:08:00.763" v="51" actId="478"/>
          <ac:spMkLst>
            <pc:docMk/>
            <pc:sldMk cId="1529990629" sldId="354"/>
            <ac:spMk id="13" creationId="{5238CCA3-599A-58CD-50AB-8BF01D1A3A26}"/>
          </ac:spMkLst>
        </pc:spChg>
        <pc:spChg chg="del">
          <ac:chgData name="Bess Dunlevy" userId="dd4b9a8537dbe9d0" providerId="LiveId" clId="{D7853A38-3650-4B41-8A33-7FC7B2177A2A}" dt="2025-03-29T13:08:03.906" v="52" actId="478"/>
          <ac:spMkLst>
            <pc:docMk/>
            <pc:sldMk cId="1529990629" sldId="354"/>
            <ac:spMk id="14" creationId="{45CEF24D-619C-C75F-9CF5-C8BD2D233EA1}"/>
          </ac:spMkLst>
        </pc:spChg>
        <pc:spChg chg="del">
          <ac:chgData name="Bess Dunlevy" userId="dd4b9a8537dbe9d0" providerId="LiveId" clId="{D7853A38-3650-4B41-8A33-7FC7B2177A2A}" dt="2025-03-29T13:08:03.906" v="52" actId="478"/>
          <ac:spMkLst>
            <pc:docMk/>
            <pc:sldMk cId="1529990629" sldId="354"/>
            <ac:spMk id="15" creationId="{A041D6ED-5BC3-5B17-BBDE-086304DD0B74}"/>
          </ac:spMkLst>
        </pc:spChg>
        <pc:spChg chg="del">
          <ac:chgData name="Bess Dunlevy" userId="dd4b9a8537dbe9d0" providerId="LiveId" clId="{D7853A38-3650-4B41-8A33-7FC7B2177A2A}" dt="2025-03-29T13:08:03.906" v="52" actId="478"/>
          <ac:spMkLst>
            <pc:docMk/>
            <pc:sldMk cId="1529990629" sldId="354"/>
            <ac:spMk id="16" creationId="{DEE2828B-0F07-3A5C-77CA-0DC9466846E5}"/>
          </ac:spMkLst>
        </pc:spChg>
        <pc:spChg chg="mod">
          <ac:chgData name="Bess Dunlevy" userId="dd4b9a8537dbe9d0" providerId="LiveId" clId="{D7853A38-3650-4B41-8A33-7FC7B2177A2A}" dt="2025-03-29T13:10:35.850" v="150" actId="20577"/>
          <ac:spMkLst>
            <pc:docMk/>
            <pc:sldMk cId="1529990629" sldId="354"/>
            <ac:spMk id="33" creationId="{7AF84929-22DA-6837-D223-B99614E6126B}"/>
          </ac:spMkLst>
        </pc:spChg>
        <pc:graphicFrameChg chg="add del mod modGraphic">
          <ac:chgData name="Bess Dunlevy" userId="dd4b9a8537dbe9d0" providerId="LiveId" clId="{D7853A38-3650-4B41-8A33-7FC7B2177A2A}" dt="2025-03-29T13:09:43.433" v="105" actId="478"/>
          <ac:graphicFrameMkLst>
            <pc:docMk/>
            <pc:sldMk cId="1529990629" sldId="354"/>
            <ac:graphicFrameMk id="6" creationId="{AD4F643B-C763-A2C8-331D-8039A4A10302}"/>
          </ac:graphicFrameMkLst>
        </pc:graphicFrameChg>
        <pc:graphicFrameChg chg="add mod modGraphic">
          <ac:chgData name="Bess Dunlevy" userId="dd4b9a8537dbe9d0" providerId="LiveId" clId="{D7853A38-3650-4B41-8A33-7FC7B2177A2A}" dt="2025-03-29T13:11:29.819" v="157"/>
          <ac:graphicFrameMkLst>
            <pc:docMk/>
            <pc:sldMk cId="1529990629" sldId="354"/>
            <ac:graphicFrameMk id="7" creationId="{820CAC1E-3300-6DEE-96D6-216E5599D9B2}"/>
          </ac:graphicFrameMkLst>
        </pc:graphicFrameChg>
        <pc:picChg chg="del mod">
          <ac:chgData name="Bess Dunlevy" userId="dd4b9a8537dbe9d0" providerId="LiveId" clId="{D7853A38-3650-4B41-8A33-7FC7B2177A2A}" dt="2025-03-29T13:07:47.596" v="50" actId="478"/>
          <ac:picMkLst>
            <pc:docMk/>
            <pc:sldMk cId="1529990629" sldId="354"/>
            <ac:picMk id="2" creationId="{4636F926-BC95-F3C9-E4D6-A8A270D21B81}"/>
          </ac:picMkLst>
        </pc:picChg>
        <pc:cxnChg chg="add mod">
          <ac:chgData name="Bess Dunlevy" userId="dd4b9a8537dbe9d0" providerId="LiveId" clId="{D7853A38-3650-4B41-8A33-7FC7B2177A2A}" dt="2025-03-29T13:08:30.872" v="89" actId="208"/>
          <ac:cxnSpMkLst>
            <pc:docMk/>
            <pc:sldMk cId="1529990629" sldId="354"/>
            <ac:cxnSpMk id="4" creationId="{B6442700-651C-551F-65D8-D942471758C2}"/>
          </ac:cxnSpMkLst>
        </pc:cxnChg>
        <pc:cxnChg chg="add mod">
          <ac:chgData name="Bess Dunlevy" userId="dd4b9a8537dbe9d0" providerId="LiveId" clId="{D7853A38-3650-4B41-8A33-7FC7B2177A2A}" dt="2025-03-29T13:09:47.476" v="106" actId="208"/>
          <ac:cxnSpMkLst>
            <pc:docMk/>
            <pc:sldMk cId="1529990629" sldId="354"/>
            <ac:cxnSpMk id="5" creationId="{63E3A66C-10FA-0AAA-A441-5E7A0FEF32D2}"/>
          </ac:cxnSpMkLst>
        </pc:cxnChg>
      </pc:sldChg>
      <pc:sldChg chg="addSp delSp modSp mod">
        <pc:chgData name="Bess Dunlevy" userId="dd4b9a8537dbe9d0" providerId="LiveId" clId="{D7853A38-3650-4B41-8A33-7FC7B2177A2A}" dt="2025-03-29T13:18:54.891" v="269" actId="255"/>
        <pc:sldMkLst>
          <pc:docMk/>
          <pc:sldMk cId="278932858" sldId="373"/>
        </pc:sldMkLst>
        <pc:spChg chg="add mod">
          <ac:chgData name="Bess Dunlevy" userId="dd4b9a8537dbe9d0" providerId="LiveId" clId="{D7853A38-3650-4B41-8A33-7FC7B2177A2A}" dt="2025-03-29T13:18:34.322" v="264" actId="20577"/>
          <ac:spMkLst>
            <pc:docMk/>
            <pc:sldMk cId="278932858" sldId="373"/>
            <ac:spMk id="3" creationId="{BD171D89-55A4-E3C9-FB61-3BCFE91CC5B7}"/>
          </ac:spMkLst>
        </pc:spChg>
        <pc:spChg chg="del">
          <ac:chgData name="Bess Dunlevy" userId="dd4b9a8537dbe9d0" providerId="LiveId" clId="{D7853A38-3650-4B41-8A33-7FC7B2177A2A}" dt="2025-03-29T13:18:12.409" v="226" actId="478"/>
          <ac:spMkLst>
            <pc:docMk/>
            <pc:sldMk cId="278932858" sldId="373"/>
            <ac:spMk id="5" creationId="{2E515E6C-6D94-0F1A-647C-0C28358B761B}"/>
          </ac:spMkLst>
        </pc:spChg>
        <pc:graphicFrameChg chg="del">
          <ac:chgData name="Bess Dunlevy" userId="dd4b9a8537dbe9d0" providerId="LiveId" clId="{D7853A38-3650-4B41-8A33-7FC7B2177A2A}" dt="2025-03-29T13:18:14.075" v="227" actId="478"/>
          <ac:graphicFrameMkLst>
            <pc:docMk/>
            <pc:sldMk cId="278932858" sldId="373"/>
            <ac:graphicFrameMk id="7" creationId="{2B8A53C5-FB51-64DA-9A7F-9855A194272E}"/>
          </ac:graphicFrameMkLst>
        </pc:graphicFrameChg>
        <pc:graphicFrameChg chg="add mod modGraphic">
          <ac:chgData name="Bess Dunlevy" userId="dd4b9a8537dbe9d0" providerId="LiveId" clId="{D7853A38-3650-4B41-8A33-7FC7B2177A2A}" dt="2025-03-29T13:18:54.891" v="269" actId="255"/>
          <ac:graphicFrameMkLst>
            <pc:docMk/>
            <pc:sldMk cId="278932858" sldId="373"/>
            <ac:graphicFrameMk id="9" creationId="{7FD47950-4FEE-FA97-EB39-69A15D7151FC}"/>
          </ac:graphicFrameMkLst>
        </pc:graphicFrameChg>
        <pc:picChg chg="add">
          <ac:chgData name="Bess Dunlevy" userId="dd4b9a8537dbe9d0" providerId="LiveId" clId="{D7853A38-3650-4B41-8A33-7FC7B2177A2A}" dt="2025-03-29T13:18:22.336" v="228"/>
          <ac:picMkLst>
            <pc:docMk/>
            <pc:sldMk cId="278932858" sldId="373"/>
            <ac:picMk id="2" creationId="{90992F04-374A-4C5B-18BC-9DE0E8925EF0}"/>
          </ac:picMkLst>
        </pc:picChg>
        <pc:picChg chg="del">
          <ac:chgData name="Bess Dunlevy" userId="dd4b9a8537dbe9d0" providerId="LiveId" clId="{D7853A38-3650-4B41-8A33-7FC7B2177A2A}" dt="2025-03-29T13:18:11.104" v="225" actId="478"/>
          <ac:picMkLst>
            <pc:docMk/>
            <pc:sldMk cId="278932858" sldId="373"/>
            <ac:picMk id="4" creationId="{3E18A62D-C24F-BFF7-92F4-6672E723B654}"/>
          </ac:picMkLst>
        </pc:picChg>
        <pc:cxnChg chg="add mod">
          <ac:chgData name="Bess Dunlevy" userId="dd4b9a8537dbe9d0" providerId="LiveId" clId="{D7853A38-3650-4B41-8A33-7FC7B2177A2A}" dt="2025-03-29T13:18:26.175" v="229"/>
          <ac:cxnSpMkLst>
            <pc:docMk/>
            <pc:sldMk cId="278932858" sldId="373"/>
            <ac:cxnSpMk id="6" creationId="{2AC910DB-2E72-09BC-40F7-0B6C565275F4}"/>
          </ac:cxnSpMkLst>
        </pc:cxnChg>
        <pc:cxnChg chg="add mod">
          <ac:chgData name="Bess Dunlevy" userId="dd4b9a8537dbe9d0" providerId="LiveId" clId="{D7853A38-3650-4B41-8A33-7FC7B2177A2A}" dt="2025-03-29T13:18:26.175" v="229"/>
          <ac:cxnSpMkLst>
            <pc:docMk/>
            <pc:sldMk cId="278932858" sldId="373"/>
            <ac:cxnSpMk id="8" creationId="{E2779144-A15F-CE39-4DE2-50355F27B04A}"/>
          </ac:cxnSpMkLst>
        </pc:cxnChg>
      </pc:sldChg>
      <pc:sldChg chg="del">
        <pc:chgData name="Bess Dunlevy" userId="dd4b9a8537dbe9d0" providerId="LiveId" clId="{D7853A38-3650-4B41-8A33-7FC7B2177A2A}" dt="2025-03-29T13:21:31.324" v="316" actId="47"/>
        <pc:sldMkLst>
          <pc:docMk/>
          <pc:sldMk cId="3803010905" sldId="374"/>
        </pc:sldMkLst>
      </pc:sldChg>
      <pc:sldChg chg="del">
        <pc:chgData name="Bess Dunlevy" userId="dd4b9a8537dbe9d0" providerId="LiveId" clId="{D7853A38-3650-4B41-8A33-7FC7B2177A2A}" dt="2025-03-29T13:21:31.324" v="316" actId="47"/>
        <pc:sldMkLst>
          <pc:docMk/>
          <pc:sldMk cId="2246878716" sldId="375"/>
        </pc:sldMkLst>
      </pc:sldChg>
      <pc:sldChg chg="del">
        <pc:chgData name="Bess Dunlevy" userId="dd4b9a8537dbe9d0" providerId="LiveId" clId="{D7853A38-3650-4B41-8A33-7FC7B2177A2A}" dt="2025-03-29T13:21:31.324" v="316" actId="47"/>
        <pc:sldMkLst>
          <pc:docMk/>
          <pc:sldMk cId="3882282959" sldId="376"/>
        </pc:sldMkLst>
      </pc:sldChg>
      <pc:sldChg chg="del">
        <pc:chgData name="Bess Dunlevy" userId="dd4b9a8537dbe9d0" providerId="LiveId" clId="{D7853A38-3650-4B41-8A33-7FC7B2177A2A}" dt="2025-03-29T13:21:31.324" v="316" actId="47"/>
        <pc:sldMkLst>
          <pc:docMk/>
          <pc:sldMk cId="3513200852" sldId="377"/>
        </pc:sldMkLst>
      </pc:sldChg>
      <pc:sldChg chg="addSp delSp modSp add mod">
        <pc:chgData name="Bess Dunlevy" userId="dd4b9a8537dbe9d0" providerId="LiveId" clId="{D7853A38-3650-4B41-8A33-7FC7B2177A2A}" dt="2025-03-29T13:14:23.961" v="182"/>
        <pc:sldMkLst>
          <pc:docMk/>
          <pc:sldMk cId="1674807603" sldId="378"/>
        </pc:sldMkLst>
        <pc:graphicFrameChg chg="add mod">
          <ac:chgData name="Bess Dunlevy" userId="dd4b9a8537dbe9d0" providerId="LiveId" clId="{D7853A38-3650-4B41-8A33-7FC7B2177A2A}" dt="2025-03-29T13:12:54.273" v="168"/>
          <ac:graphicFrameMkLst>
            <pc:docMk/>
            <pc:sldMk cId="1674807603" sldId="378"/>
            <ac:graphicFrameMk id="2" creationId="{BB4767BC-800D-5191-3367-19B195DACDE3}"/>
          </ac:graphicFrameMkLst>
        </pc:graphicFrameChg>
        <pc:graphicFrameChg chg="add mod ord modGraphic">
          <ac:chgData name="Bess Dunlevy" userId="dd4b9a8537dbe9d0" providerId="LiveId" clId="{D7853A38-3650-4B41-8A33-7FC7B2177A2A}" dt="2025-03-29T13:14:23.961" v="182"/>
          <ac:graphicFrameMkLst>
            <pc:docMk/>
            <pc:sldMk cId="1674807603" sldId="378"/>
            <ac:graphicFrameMk id="3" creationId="{F50800FF-A7B1-5871-B5C3-48A8C713B020}"/>
          </ac:graphicFrameMkLst>
        </pc:graphicFrameChg>
        <pc:graphicFrameChg chg="del mod modGraphic">
          <ac:chgData name="Bess Dunlevy" userId="dd4b9a8537dbe9d0" providerId="LiveId" clId="{D7853A38-3650-4B41-8A33-7FC7B2177A2A}" dt="2025-03-29T13:13:53.226" v="179" actId="478"/>
          <ac:graphicFrameMkLst>
            <pc:docMk/>
            <pc:sldMk cId="1674807603" sldId="378"/>
            <ac:graphicFrameMk id="7" creationId="{ECCD1E3E-ED2D-B1DC-AFED-0029D53DEC86}"/>
          </ac:graphicFrameMkLst>
        </pc:graphicFrameChg>
      </pc:sldChg>
      <pc:sldChg chg="addSp delSp modSp add mod">
        <pc:chgData name="Bess Dunlevy" userId="dd4b9a8537dbe9d0" providerId="LiveId" clId="{D7853A38-3650-4B41-8A33-7FC7B2177A2A}" dt="2025-03-29T13:15:51.795" v="198"/>
        <pc:sldMkLst>
          <pc:docMk/>
          <pc:sldMk cId="2190888107" sldId="379"/>
        </pc:sldMkLst>
        <pc:graphicFrameChg chg="add mod ord modGraphic">
          <ac:chgData name="Bess Dunlevy" userId="dd4b9a8537dbe9d0" providerId="LiveId" clId="{D7853A38-3650-4B41-8A33-7FC7B2177A2A}" dt="2025-03-29T13:15:51.795" v="198"/>
          <ac:graphicFrameMkLst>
            <pc:docMk/>
            <pc:sldMk cId="2190888107" sldId="379"/>
            <ac:graphicFrameMk id="2" creationId="{6373C95B-A999-1BD7-1A76-6B1F1797E936}"/>
          </ac:graphicFrameMkLst>
        </pc:graphicFrameChg>
        <pc:graphicFrameChg chg="del">
          <ac:chgData name="Bess Dunlevy" userId="dd4b9a8537dbe9d0" providerId="LiveId" clId="{D7853A38-3650-4B41-8A33-7FC7B2177A2A}" dt="2025-03-29T13:15:45.991" v="197" actId="478"/>
          <ac:graphicFrameMkLst>
            <pc:docMk/>
            <pc:sldMk cId="2190888107" sldId="379"/>
            <ac:graphicFrameMk id="7" creationId="{3BE79D20-7513-7153-4A6F-9CCD60E18A82}"/>
          </ac:graphicFrameMkLst>
        </pc:graphicFrameChg>
      </pc:sldChg>
      <pc:sldChg chg="addSp delSp modSp add mod">
        <pc:chgData name="Bess Dunlevy" userId="dd4b9a8537dbe9d0" providerId="LiveId" clId="{D7853A38-3650-4B41-8A33-7FC7B2177A2A}" dt="2025-03-29T13:17:13.215" v="212" actId="478"/>
        <pc:sldMkLst>
          <pc:docMk/>
          <pc:sldMk cId="3971961577" sldId="380"/>
        </pc:sldMkLst>
        <pc:graphicFrameChg chg="add mod ord modGraphic">
          <ac:chgData name="Bess Dunlevy" userId="dd4b9a8537dbe9d0" providerId="LiveId" clId="{D7853A38-3650-4B41-8A33-7FC7B2177A2A}" dt="2025-03-29T13:17:11.770" v="211" actId="167"/>
          <ac:graphicFrameMkLst>
            <pc:docMk/>
            <pc:sldMk cId="3971961577" sldId="380"/>
            <ac:graphicFrameMk id="2" creationId="{D3267187-FFAC-2C26-6493-D5C35C375E0D}"/>
          </ac:graphicFrameMkLst>
        </pc:graphicFrameChg>
        <pc:graphicFrameChg chg="del">
          <ac:chgData name="Bess Dunlevy" userId="dd4b9a8537dbe9d0" providerId="LiveId" clId="{D7853A38-3650-4B41-8A33-7FC7B2177A2A}" dt="2025-03-29T13:17:13.215" v="212" actId="478"/>
          <ac:graphicFrameMkLst>
            <pc:docMk/>
            <pc:sldMk cId="3971961577" sldId="380"/>
            <ac:graphicFrameMk id="7" creationId="{EFBBD796-58D4-ECE5-9D6E-140097B2B5CB}"/>
          </ac:graphicFrameMkLst>
        </pc:graphicFrameChg>
      </pc:sldChg>
      <pc:sldChg chg="addSp delSp modSp add mod">
        <pc:chgData name="Bess Dunlevy" userId="dd4b9a8537dbe9d0" providerId="LiveId" clId="{D7853A38-3650-4B41-8A33-7FC7B2177A2A}" dt="2025-03-29T13:18:03.353" v="224" actId="478"/>
        <pc:sldMkLst>
          <pc:docMk/>
          <pc:sldMk cId="3291585119" sldId="381"/>
        </pc:sldMkLst>
        <pc:graphicFrameChg chg="add mod ord modGraphic">
          <ac:chgData name="Bess Dunlevy" userId="dd4b9a8537dbe9d0" providerId="LiveId" clId="{D7853A38-3650-4B41-8A33-7FC7B2177A2A}" dt="2025-03-29T13:18:01.670" v="223" actId="167"/>
          <ac:graphicFrameMkLst>
            <pc:docMk/>
            <pc:sldMk cId="3291585119" sldId="381"/>
            <ac:graphicFrameMk id="2" creationId="{4C4E3C28-08BB-3ADA-04EE-941A3608D88C}"/>
          </ac:graphicFrameMkLst>
        </pc:graphicFrameChg>
        <pc:graphicFrameChg chg="del">
          <ac:chgData name="Bess Dunlevy" userId="dd4b9a8537dbe9d0" providerId="LiveId" clId="{D7853A38-3650-4B41-8A33-7FC7B2177A2A}" dt="2025-03-29T13:18:03.353" v="224" actId="478"/>
          <ac:graphicFrameMkLst>
            <pc:docMk/>
            <pc:sldMk cId="3291585119" sldId="381"/>
            <ac:graphicFrameMk id="7" creationId="{3622C041-44C8-566B-4D44-5D091BF09F6C}"/>
          </ac:graphicFrameMkLst>
        </pc:graphicFrameChg>
      </pc:sldChg>
      <pc:sldChg chg="addSp delSp modSp add mod">
        <pc:chgData name="Bess Dunlevy" userId="dd4b9a8537dbe9d0" providerId="LiveId" clId="{D7853A38-3650-4B41-8A33-7FC7B2177A2A}" dt="2025-03-29T13:25:29.044" v="355" actId="2165"/>
        <pc:sldMkLst>
          <pc:docMk/>
          <pc:sldMk cId="1500314226" sldId="382"/>
        </pc:sldMkLst>
        <pc:spChg chg="mod">
          <ac:chgData name="Bess Dunlevy" userId="dd4b9a8537dbe9d0" providerId="LiveId" clId="{D7853A38-3650-4B41-8A33-7FC7B2177A2A}" dt="2025-03-29T13:20:52.809" v="306" actId="20577"/>
          <ac:spMkLst>
            <pc:docMk/>
            <pc:sldMk cId="1500314226" sldId="382"/>
            <ac:spMk id="3" creationId="{88CF6E74-5659-A57D-26CB-67FC342A5F94}"/>
          </ac:spMkLst>
        </pc:spChg>
        <pc:spChg chg="add mod">
          <ac:chgData name="Bess Dunlevy" userId="dd4b9a8537dbe9d0" providerId="LiveId" clId="{D7853A38-3650-4B41-8A33-7FC7B2177A2A}" dt="2025-03-29T13:25:22.504" v="354"/>
          <ac:spMkLst>
            <pc:docMk/>
            <pc:sldMk cId="1500314226" sldId="382"/>
            <ac:spMk id="4" creationId="{24E30333-5954-7293-32CB-3DF397F7CA76}"/>
          </ac:spMkLst>
        </pc:spChg>
        <pc:graphicFrameChg chg="add mod modGraphic">
          <ac:chgData name="Bess Dunlevy" userId="dd4b9a8537dbe9d0" providerId="LiveId" clId="{D7853A38-3650-4B41-8A33-7FC7B2177A2A}" dt="2025-03-29T13:25:29.044" v="355" actId="2165"/>
          <ac:graphicFrameMkLst>
            <pc:docMk/>
            <pc:sldMk cId="1500314226" sldId="382"/>
            <ac:graphicFrameMk id="2" creationId="{C66128AE-49EB-B3A7-4F1E-286470D0F95C}"/>
          </ac:graphicFrameMkLst>
        </pc:graphicFrameChg>
        <pc:graphicFrameChg chg="del">
          <ac:chgData name="Bess Dunlevy" userId="dd4b9a8537dbe9d0" providerId="LiveId" clId="{D7853A38-3650-4B41-8A33-7FC7B2177A2A}" dt="2025-03-29T13:20:55.859" v="307" actId="478"/>
          <ac:graphicFrameMkLst>
            <pc:docMk/>
            <pc:sldMk cId="1500314226" sldId="382"/>
            <ac:graphicFrameMk id="9" creationId="{F6BE8E19-0AB7-66E2-5FB3-A75B1719C83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3/29/25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3/29/25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3/29/25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Overlapping white rings design">
            <a:extLst>
              <a:ext uri="{FF2B5EF4-FFF2-40B4-BE49-F238E27FC236}">
                <a16:creationId xmlns:a16="http://schemas.microsoft.com/office/drawing/2014/main" id="{E1A18CF2-CDF8-229E-9749-CE25EDE73500}"/>
              </a:ext>
            </a:extLst>
          </p:cNvPr>
          <p:cNvPicPr>
            <a:picLocks noChangeAspect="1"/>
          </p:cNvPicPr>
          <p:nvPr/>
        </p:nvPicPr>
        <p:blipFill>
          <a:blip r:embed="rId2">
            <a:alphaModFix amt="27000"/>
            <a:duotone>
              <a:schemeClr val="accent4">
                <a:shade val="45000"/>
                <a:satMod val="135000"/>
              </a:schemeClr>
              <a:prstClr val="white"/>
            </a:duotone>
            <a:extLst>
              <a:ext uri="{28A0092B-C50C-407E-A947-70E740481C1C}">
                <a14:useLocalDpi xmlns:a14="http://schemas.microsoft.com/office/drawing/2010/main" val="0"/>
              </a:ext>
            </a:extLst>
          </a:blip>
          <a:srcRect t="43750" b="1940"/>
          <a:stretch/>
        </p:blipFill>
        <p:spPr>
          <a:xfrm>
            <a:off x="0" y="0"/>
            <a:ext cx="12192000"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1384995"/>
          </a:xfrm>
          <a:prstGeom prst="rect">
            <a:avLst/>
          </a:prstGeom>
          <a:noFill/>
        </p:spPr>
        <p:txBody>
          <a:bodyPr wrap="square" rtlCol="0">
            <a:spAutoFit/>
          </a:bodyPr>
          <a:lstStyle/>
          <a:p>
            <a:r>
              <a:rPr lang="en-US" sz="4200" b="1" dirty="0">
                <a:solidFill>
                  <a:schemeClr val="tx1">
                    <a:lumMod val="65000"/>
                    <a:lumOff val="35000"/>
                  </a:schemeClr>
                </a:solidFill>
                <a:latin typeface="Century Gothic" panose="020B0502020202020204" pitchFamily="34" charset="0"/>
              </a:rPr>
              <a:t>Employee Training Plan Template Example</a:t>
            </a:r>
          </a:p>
        </p:txBody>
      </p:sp>
      <p:graphicFrame>
        <p:nvGraphicFramePr>
          <p:cNvPr id="2" name="Table 1">
            <a:extLst>
              <a:ext uri="{FF2B5EF4-FFF2-40B4-BE49-F238E27FC236}">
                <a16:creationId xmlns:a16="http://schemas.microsoft.com/office/drawing/2014/main" id="{D825810B-8961-7699-493A-E2B4E3C34CDA}"/>
              </a:ext>
            </a:extLst>
          </p:cNvPr>
          <p:cNvGraphicFramePr>
            <a:graphicFrameLocks noGrp="1"/>
          </p:cNvGraphicFramePr>
          <p:nvPr>
            <p:extLst>
              <p:ext uri="{D42A27DB-BD31-4B8C-83A1-F6EECF244321}">
                <p14:modId xmlns:p14="http://schemas.microsoft.com/office/powerpoint/2010/main" val="801657070"/>
              </p:ext>
            </p:extLst>
          </p:nvPr>
        </p:nvGraphicFramePr>
        <p:xfrm>
          <a:off x="319216" y="4576771"/>
          <a:ext cx="11650362" cy="2044699"/>
        </p:xfrm>
        <a:graphic>
          <a:graphicData uri="http://schemas.openxmlformats.org/drawingml/2006/table">
            <a:tbl>
              <a:tblPr/>
              <a:tblGrid>
                <a:gridCol w="4056993">
                  <a:extLst>
                    <a:ext uri="{9D8B030D-6E8A-4147-A177-3AD203B41FA5}">
                      <a16:colId xmlns:a16="http://schemas.microsoft.com/office/drawing/2014/main" val="1687198069"/>
                    </a:ext>
                  </a:extLst>
                </a:gridCol>
                <a:gridCol w="1726920">
                  <a:extLst>
                    <a:ext uri="{9D8B030D-6E8A-4147-A177-3AD203B41FA5}">
                      <a16:colId xmlns:a16="http://schemas.microsoft.com/office/drawing/2014/main" val="2522114007"/>
                    </a:ext>
                  </a:extLst>
                </a:gridCol>
                <a:gridCol w="1193607">
                  <a:extLst>
                    <a:ext uri="{9D8B030D-6E8A-4147-A177-3AD203B41FA5}">
                      <a16:colId xmlns:a16="http://schemas.microsoft.com/office/drawing/2014/main" val="4050602994"/>
                    </a:ext>
                  </a:extLst>
                </a:gridCol>
                <a:gridCol w="2336421">
                  <a:extLst>
                    <a:ext uri="{9D8B030D-6E8A-4147-A177-3AD203B41FA5}">
                      <a16:colId xmlns:a16="http://schemas.microsoft.com/office/drawing/2014/main" val="3858677249"/>
                    </a:ext>
                  </a:extLst>
                </a:gridCol>
                <a:gridCol w="2336421">
                  <a:extLst>
                    <a:ext uri="{9D8B030D-6E8A-4147-A177-3AD203B41FA5}">
                      <a16:colId xmlns:a16="http://schemas.microsoft.com/office/drawing/2014/main" val="417712527"/>
                    </a:ext>
                  </a:extLst>
                </a:gridCol>
              </a:tblGrid>
              <a:tr h="573891">
                <a:tc>
                  <a:txBody>
                    <a:bodyPr/>
                    <a:lstStyle/>
                    <a:p>
                      <a:pPr algn="l" fontAlgn="ctr"/>
                      <a:r>
                        <a:rPr lang="en-US" sz="2000" b="0" i="0" u="none" strike="noStrike">
                          <a:solidFill>
                            <a:srgbClr val="156082"/>
                          </a:solidFill>
                          <a:effectLst/>
                          <a:latin typeface="Century Gothic" panose="020B0502020202020204" pitchFamily="34" charset="0"/>
                        </a:rPr>
                        <a:t>Employee Information</a:t>
                      </a: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0119685"/>
                  </a:ext>
                </a:extLst>
              </a:tr>
              <a:tr h="367702">
                <a:tc gridSpan="2">
                  <a:txBody>
                    <a:bodyPr/>
                    <a:lstStyle/>
                    <a:p>
                      <a:pPr algn="l" fontAlgn="ctr"/>
                      <a:r>
                        <a:rPr lang="en-US" sz="1100" b="0" i="0" u="none" strike="noStrike">
                          <a:solidFill>
                            <a:srgbClr val="FFFFFF"/>
                          </a:solidFill>
                          <a:effectLst/>
                          <a:latin typeface="Century Gothic" panose="020B0502020202020204" pitchFamily="34" charset="0"/>
                        </a:rPr>
                        <a:t>Employee Name</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tc>
                  <a:txBody>
                    <a:bodyPr/>
                    <a:lstStyle/>
                    <a:p>
                      <a:pPr algn="ctr" fontAlgn="ctr"/>
                      <a:r>
                        <a:rPr lang="en-US" sz="1100" b="0" i="0" u="none" strike="noStrike">
                          <a:solidFill>
                            <a:srgbClr val="FFFFFF"/>
                          </a:solidFill>
                          <a:effectLst/>
                          <a:latin typeface="Century Gothic" panose="020B0502020202020204" pitchFamily="34" charset="0"/>
                        </a:rPr>
                        <a:t>Start Date</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fontAlgn="ctr"/>
                      <a:r>
                        <a:rPr lang="en-US" sz="1100" b="0" i="0" u="none" strike="noStrike">
                          <a:solidFill>
                            <a:srgbClr val="FFFFFF"/>
                          </a:solidFill>
                          <a:effectLst/>
                          <a:latin typeface="Century Gothic" panose="020B0502020202020204" pitchFamily="34" charset="0"/>
                        </a:rPr>
                        <a:t>Position Held</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extLst>
                  <a:ext uri="{0D108BD9-81ED-4DB2-BD59-A6C34878D82A}">
                    <a16:rowId xmlns:a16="http://schemas.microsoft.com/office/drawing/2014/main" val="4147490449"/>
                  </a:ext>
                </a:extLst>
              </a:tr>
              <a:tr h="367702">
                <a:tc gridSpan="2">
                  <a:txBody>
                    <a:bodyPr/>
                    <a:lstStyle/>
                    <a:p>
                      <a:pPr algn="l" fontAlgn="ctr"/>
                      <a:r>
                        <a:rPr lang="en-US" sz="1300" b="0" i="0" u="none" strike="noStrike" dirty="0">
                          <a:solidFill>
                            <a:srgbClr val="156082"/>
                          </a:solidFill>
                          <a:effectLst/>
                          <a:latin typeface="Century Gothic" panose="020B0502020202020204" pitchFamily="34" charset="0"/>
                        </a:rPr>
                        <a:t>Sasha Petrov</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r>
                        <a:rPr lang="en-US" sz="1000" b="0" i="0" u="none" strike="noStrike" dirty="0">
                          <a:solidFill>
                            <a:srgbClr val="156082"/>
                          </a:solidFill>
                          <a:effectLst/>
                          <a:latin typeface="Century Gothic" panose="020B0502020202020204" pitchFamily="34" charset="0"/>
                        </a:rPr>
                        <a:t>MM/DD/YY</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fontAlgn="ctr"/>
                      <a:r>
                        <a:rPr lang="en-US" sz="1300" b="0" i="0" u="none" strike="noStrike" dirty="0">
                          <a:solidFill>
                            <a:srgbClr val="156082"/>
                          </a:solidFill>
                          <a:effectLst/>
                          <a:latin typeface="Century Gothic" panose="020B0502020202020204" pitchFamily="34" charset="0"/>
                        </a:rPr>
                        <a:t>Marketing Coordinator</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110585538"/>
                  </a:ext>
                </a:extLst>
              </a:tr>
              <a:tr h="367702">
                <a:tc gridSpan="2">
                  <a:txBody>
                    <a:bodyPr/>
                    <a:lstStyle/>
                    <a:p>
                      <a:pPr algn="l" fontAlgn="ctr"/>
                      <a:r>
                        <a:rPr lang="en-US" sz="1100" b="0" i="0" u="none" strike="noStrike">
                          <a:solidFill>
                            <a:srgbClr val="FFFFFF"/>
                          </a:solidFill>
                          <a:effectLst/>
                          <a:latin typeface="Century Gothic" panose="020B0502020202020204" pitchFamily="34" charset="0"/>
                        </a:rPr>
                        <a:t>Department</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tc>
                  <a:txBody>
                    <a:bodyPr/>
                    <a:lstStyle/>
                    <a:p>
                      <a:pPr algn="ctr" fontAlgn="ctr"/>
                      <a:r>
                        <a:rPr lang="en-US" sz="1100" b="0" i="0" u="none" strike="noStrike">
                          <a:solidFill>
                            <a:srgbClr val="FFFFFF"/>
                          </a:solidFill>
                          <a:effectLst/>
                          <a:latin typeface="Century Gothic" panose="020B0502020202020204" pitchFamily="34" charset="0"/>
                        </a:rPr>
                        <a:t>Last Revised</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fontAlgn="ctr"/>
                      <a:r>
                        <a:rPr lang="en-US" sz="1100" b="0" i="0" u="none" strike="noStrike">
                          <a:solidFill>
                            <a:srgbClr val="FFFFFF"/>
                          </a:solidFill>
                          <a:effectLst/>
                          <a:latin typeface="Century Gothic" panose="020B0502020202020204" pitchFamily="34" charset="0"/>
                        </a:rPr>
                        <a:t>Manager Name</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endParaRPr lang="en-US"/>
                    </a:p>
                  </a:txBody>
                  <a:tcPr/>
                </a:tc>
                <a:extLst>
                  <a:ext uri="{0D108BD9-81ED-4DB2-BD59-A6C34878D82A}">
                    <a16:rowId xmlns:a16="http://schemas.microsoft.com/office/drawing/2014/main" val="2910619463"/>
                  </a:ext>
                </a:extLst>
              </a:tr>
              <a:tr h="367702">
                <a:tc gridSpan="2">
                  <a:txBody>
                    <a:bodyPr/>
                    <a:lstStyle/>
                    <a:p>
                      <a:pPr algn="l" fontAlgn="ctr"/>
                      <a:r>
                        <a:rPr lang="en-US" sz="1300" b="0" i="0" u="none" strike="noStrike" dirty="0">
                          <a:solidFill>
                            <a:srgbClr val="156082"/>
                          </a:solidFill>
                          <a:effectLst/>
                          <a:latin typeface="Century Gothic" panose="020B0502020202020204" pitchFamily="34" charset="0"/>
                        </a:rPr>
                        <a:t>Marketing and Communications</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r>
                        <a:rPr lang="en-US" sz="1000" b="0" i="0" u="none" strike="noStrike" dirty="0">
                          <a:solidFill>
                            <a:srgbClr val="156082"/>
                          </a:solidFill>
                          <a:effectLst/>
                          <a:latin typeface="Century Gothic" panose="020B0502020202020204" pitchFamily="34" charset="0"/>
                        </a:rPr>
                        <a:t>MM/DD/YY</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fontAlgn="ctr"/>
                      <a:r>
                        <a:rPr lang="en-US" sz="1300" b="0" i="0" u="none" strike="noStrike" dirty="0">
                          <a:solidFill>
                            <a:srgbClr val="156082"/>
                          </a:solidFill>
                          <a:effectLst/>
                          <a:latin typeface="Century Gothic" panose="020B0502020202020204" pitchFamily="34" charset="0"/>
                        </a:rPr>
                        <a:t>Sarah Goodwin</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273711227"/>
                  </a:ext>
                </a:extLst>
              </a:tr>
            </a:tbl>
          </a:graphicData>
        </a:graphic>
      </p:graphicFrame>
      <p:sp>
        <p:nvSpPr>
          <p:cNvPr id="3" name="TextBox 2">
            <a:extLst>
              <a:ext uri="{FF2B5EF4-FFF2-40B4-BE49-F238E27FC236}">
                <a16:creationId xmlns:a16="http://schemas.microsoft.com/office/drawing/2014/main" id="{14714099-7066-065F-0134-58C495FC4DF9}"/>
              </a:ext>
            </a:extLst>
          </p:cNvPr>
          <p:cNvSpPr txBox="1"/>
          <p:nvPr/>
        </p:nvSpPr>
        <p:spPr>
          <a:xfrm>
            <a:off x="3367184" y="6616054"/>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B6442700-651C-551F-65D8-D942471758C2}"/>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3E3A66C-10FA-0AAA-A441-5E7A0FEF32D2}"/>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7" name="Table 6">
            <a:extLst>
              <a:ext uri="{FF2B5EF4-FFF2-40B4-BE49-F238E27FC236}">
                <a16:creationId xmlns:a16="http://schemas.microsoft.com/office/drawing/2014/main" id="{820CAC1E-3300-6DEE-96D6-216E5599D9B2}"/>
              </a:ext>
            </a:extLst>
          </p:cNvPr>
          <p:cNvGraphicFramePr>
            <a:graphicFrameLocks noGrp="1"/>
          </p:cNvGraphicFramePr>
          <p:nvPr>
            <p:extLst>
              <p:ext uri="{D42A27DB-BD31-4B8C-83A1-F6EECF244321}">
                <p14:modId xmlns:p14="http://schemas.microsoft.com/office/powerpoint/2010/main" val="3495905337"/>
              </p:ext>
            </p:extLst>
          </p:nvPr>
        </p:nvGraphicFramePr>
        <p:xfrm>
          <a:off x="202690" y="926232"/>
          <a:ext cx="11890455" cy="5805852"/>
        </p:xfrm>
        <a:graphic>
          <a:graphicData uri="http://schemas.openxmlformats.org/drawingml/2006/table">
            <a:tbl>
              <a:tblPr/>
              <a:tblGrid>
                <a:gridCol w="1701940">
                  <a:extLst>
                    <a:ext uri="{9D8B030D-6E8A-4147-A177-3AD203B41FA5}">
                      <a16:colId xmlns:a16="http://schemas.microsoft.com/office/drawing/2014/main" val="924492961"/>
                    </a:ext>
                  </a:extLst>
                </a:gridCol>
                <a:gridCol w="2041294">
                  <a:extLst>
                    <a:ext uri="{9D8B030D-6E8A-4147-A177-3AD203B41FA5}">
                      <a16:colId xmlns:a16="http://schemas.microsoft.com/office/drawing/2014/main" val="20188380"/>
                    </a:ext>
                  </a:extLst>
                </a:gridCol>
                <a:gridCol w="1339461">
                  <a:extLst>
                    <a:ext uri="{9D8B030D-6E8A-4147-A177-3AD203B41FA5}">
                      <a16:colId xmlns:a16="http://schemas.microsoft.com/office/drawing/2014/main" val="510276217"/>
                    </a:ext>
                  </a:extLst>
                </a:gridCol>
                <a:gridCol w="1701940">
                  <a:extLst>
                    <a:ext uri="{9D8B030D-6E8A-4147-A177-3AD203B41FA5}">
                      <a16:colId xmlns:a16="http://schemas.microsoft.com/office/drawing/2014/main" val="2210113193"/>
                    </a:ext>
                  </a:extLst>
                </a:gridCol>
                <a:gridCol w="1701940">
                  <a:extLst>
                    <a:ext uri="{9D8B030D-6E8A-4147-A177-3AD203B41FA5}">
                      <a16:colId xmlns:a16="http://schemas.microsoft.com/office/drawing/2014/main" val="3321279886"/>
                    </a:ext>
                  </a:extLst>
                </a:gridCol>
                <a:gridCol w="1701940">
                  <a:extLst>
                    <a:ext uri="{9D8B030D-6E8A-4147-A177-3AD203B41FA5}">
                      <a16:colId xmlns:a16="http://schemas.microsoft.com/office/drawing/2014/main" val="3409794444"/>
                    </a:ext>
                  </a:extLst>
                </a:gridCol>
                <a:gridCol w="1701940">
                  <a:extLst>
                    <a:ext uri="{9D8B030D-6E8A-4147-A177-3AD203B41FA5}">
                      <a16:colId xmlns:a16="http://schemas.microsoft.com/office/drawing/2014/main" val="69130554"/>
                    </a:ext>
                  </a:extLst>
                </a:gridCol>
              </a:tblGrid>
              <a:tr h="642846">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4221896436"/>
                  </a:ext>
                </a:extLst>
              </a:tr>
              <a:tr h="860501">
                <a:tc rowSpan="6">
                  <a:txBody>
                    <a:bodyPr/>
                    <a:lstStyle/>
                    <a:p>
                      <a:pPr algn="l" fontAlgn="ctr"/>
                      <a:r>
                        <a:rPr lang="en-US" sz="1200" b="0" i="0" u="none" strike="noStrike" dirty="0">
                          <a:solidFill>
                            <a:srgbClr val="000000"/>
                          </a:solidFill>
                          <a:effectLst/>
                          <a:latin typeface="Century Gothic" panose="020B0502020202020204" pitchFamily="34" charset="0"/>
                        </a:rPr>
                        <a:t>Week 1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0" i="0" u="none" strike="noStrike" dirty="0">
                          <a:solidFill>
                            <a:srgbClr val="000000"/>
                          </a:solidFill>
                          <a:effectLst/>
                          <a:latin typeface="Century Gothic" panose="020B0502020202020204" pitchFamily="34" charset="0"/>
                        </a:rPr>
                        <a:t>Introduction to company policies and culture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Compliance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HR Representative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Employee handbook reviewed</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8099963"/>
                  </a:ext>
                </a:extLst>
              </a:tr>
              <a:tr h="860501">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Team and department introductions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Soft Skills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Met key team members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08280817"/>
                  </a:ext>
                </a:extLst>
              </a:tr>
              <a:tr h="860501">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Email and project management tool setup</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Technical</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IT Specialist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System access granted</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90461621"/>
                  </a:ext>
                </a:extLst>
              </a:tr>
              <a:tr h="860501">
                <a:tc vMerge="1">
                  <a:txBody>
                    <a:bodyPr/>
                    <a:lstStyle/>
                    <a:p>
                      <a:endParaRPr lang="en-US"/>
                    </a:p>
                  </a:txBody>
                  <a:tcPr/>
                </a:tc>
                <a:tc>
                  <a:txBody>
                    <a:bodyPr/>
                    <a:lstStyle/>
                    <a:p>
                      <a:pPr algn="l" fontAlgn="ctr"/>
                      <a:r>
                        <a:rPr lang="en-US" sz="1200" b="0" i="0" u="none" strike="noStrike" dirty="0">
                          <a:solidFill>
                            <a:srgbClr val="000000"/>
                          </a:solidFill>
                          <a:effectLst/>
                          <a:latin typeface="Century Gothic" panose="020B0502020202020204" pitchFamily="34" charset="0"/>
                        </a:rPr>
                        <a:t>Initial marketing strategy overview</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Job-Specific</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Marketing Director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Assigned first campaign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28376745"/>
                  </a:ext>
                </a:extLst>
              </a:tr>
              <a:tr h="860501">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50027816"/>
                  </a:ext>
                </a:extLst>
              </a:tr>
              <a:tr h="860501">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40691453"/>
                  </a:ext>
                </a:extLst>
              </a:tr>
            </a:tbl>
          </a:graphicData>
        </a:graphic>
      </p:graphicFrame>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3B4CC-C730-B732-61F8-11C0643AFA59}"/>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50800FF-A7B1-5871-B5C3-48A8C713B020}"/>
              </a:ext>
            </a:extLst>
          </p:cNvPr>
          <p:cNvGraphicFramePr>
            <a:graphicFrameLocks noGrp="1"/>
          </p:cNvGraphicFramePr>
          <p:nvPr>
            <p:extLst>
              <p:ext uri="{D42A27DB-BD31-4B8C-83A1-F6EECF244321}">
                <p14:modId xmlns:p14="http://schemas.microsoft.com/office/powerpoint/2010/main" val="2008049220"/>
              </p:ext>
            </p:extLst>
          </p:nvPr>
        </p:nvGraphicFramePr>
        <p:xfrm>
          <a:off x="202689" y="922635"/>
          <a:ext cx="11890455" cy="5227038"/>
        </p:xfrm>
        <a:graphic>
          <a:graphicData uri="http://schemas.openxmlformats.org/drawingml/2006/table">
            <a:tbl>
              <a:tblPr/>
              <a:tblGrid>
                <a:gridCol w="1701940">
                  <a:extLst>
                    <a:ext uri="{9D8B030D-6E8A-4147-A177-3AD203B41FA5}">
                      <a16:colId xmlns:a16="http://schemas.microsoft.com/office/drawing/2014/main" val="1694509761"/>
                    </a:ext>
                  </a:extLst>
                </a:gridCol>
                <a:gridCol w="2057771">
                  <a:extLst>
                    <a:ext uri="{9D8B030D-6E8A-4147-A177-3AD203B41FA5}">
                      <a16:colId xmlns:a16="http://schemas.microsoft.com/office/drawing/2014/main" val="2353125108"/>
                    </a:ext>
                  </a:extLst>
                </a:gridCol>
                <a:gridCol w="1322984">
                  <a:extLst>
                    <a:ext uri="{9D8B030D-6E8A-4147-A177-3AD203B41FA5}">
                      <a16:colId xmlns:a16="http://schemas.microsoft.com/office/drawing/2014/main" val="2847594589"/>
                    </a:ext>
                  </a:extLst>
                </a:gridCol>
                <a:gridCol w="1701940">
                  <a:extLst>
                    <a:ext uri="{9D8B030D-6E8A-4147-A177-3AD203B41FA5}">
                      <a16:colId xmlns:a16="http://schemas.microsoft.com/office/drawing/2014/main" val="2166081590"/>
                    </a:ext>
                  </a:extLst>
                </a:gridCol>
                <a:gridCol w="1701940">
                  <a:extLst>
                    <a:ext uri="{9D8B030D-6E8A-4147-A177-3AD203B41FA5}">
                      <a16:colId xmlns:a16="http://schemas.microsoft.com/office/drawing/2014/main" val="2486716103"/>
                    </a:ext>
                  </a:extLst>
                </a:gridCol>
                <a:gridCol w="1701940">
                  <a:extLst>
                    <a:ext uri="{9D8B030D-6E8A-4147-A177-3AD203B41FA5}">
                      <a16:colId xmlns:a16="http://schemas.microsoft.com/office/drawing/2014/main" val="4011691722"/>
                    </a:ext>
                  </a:extLst>
                </a:gridCol>
                <a:gridCol w="1701940">
                  <a:extLst>
                    <a:ext uri="{9D8B030D-6E8A-4147-A177-3AD203B41FA5}">
                      <a16:colId xmlns:a16="http://schemas.microsoft.com/office/drawing/2014/main" val="1348029484"/>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130354492"/>
                  </a:ext>
                </a:extLst>
              </a:tr>
              <a:tr h="764493">
                <a:tc rowSpan="6">
                  <a:txBody>
                    <a:bodyPr/>
                    <a:lstStyle/>
                    <a:p>
                      <a:pPr algn="l" fontAlgn="ctr"/>
                      <a:r>
                        <a:rPr lang="en-US" sz="1200" b="0" i="0" u="none" strike="noStrike" dirty="0">
                          <a:solidFill>
                            <a:srgbClr val="000000"/>
                          </a:solidFill>
                          <a:effectLst/>
                          <a:latin typeface="Century Gothic" panose="020B0502020202020204" pitchFamily="34" charset="0"/>
                        </a:rPr>
                        <a:t>30-Day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rgbClr val="000000"/>
                          </a:solidFill>
                          <a:effectLst/>
                          <a:latin typeface="Century Gothic" panose="020B0502020202020204" pitchFamily="34" charset="0"/>
                        </a:rPr>
                        <a:t>Marketing software training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Technical</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Development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In Progress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fontAlgn="ctr"/>
                      <a:r>
                        <a:rPr lang="en-US" sz="1200" b="0" i="0" u="none" strike="noStrike" dirty="0">
                          <a:solidFill>
                            <a:srgbClr val="000000"/>
                          </a:solidFill>
                          <a:effectLst/>
                          <a:latin typeface="Century Gothic" panose="020B0502020202020204" pitchFamily="34" charset="0"/>
                        </a:rPr>
                        <a:t>Completed module 1 of 3</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37712024"/>
                  </a:ext>
                </a:extLst>
              </a:tr>
              <a:tr h="764493">
                <a:tc vMerge="1">
                  <a:txBody>
                    <a:bodyPr/>
                    <a:lstStyle/>
                    <a:p>
                      <a:endParaRPr lang="en-US"/>
                    </a:p>
                  </a:txBody>
                  <a:tcPr/>
                </a:tc>
                <a:tc>
                  <a:txBody>
                    <a:bodyPr/>
                    <a:lstStyle/>
                    <a:p>
                      <a:pPr algn="l" fontAlgn="ctr"/>
                      <a:r>
                        <a:rPr lang="en-US" sz="1200" b="0" i="0" u="none" strike="noStrike" dirty="0">
                          <a:solidFill>
                            <a:srgbClr val="000000"/>
                          </a:solidFill>
                          <a:effectLst/>
                          <a:latin typeface="Century Gothic" panose="020B0502020202020204" pitchFamily="34" charset="0"/>
                        </a:rPr>
                        <a:t>Content creation and brand guidelines review</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Job-Specific</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Marketing Team Lead</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In Progress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fontAlgn="ctr"/>
                      <a:r>
                        <a:rPr lang="en-US" sz="1200" b="0" i="0" u="none" strike="noStrike">
                          <a:solidFill>
                            <a:srgbClr val="000000"/>
                          </a:solidFill>
                          <a:effectLst/>
                          <a:latin typeface="Century Gothic" panose="020B0502020202020204" pitchFamily="34" charset="0"/>
                        </a:rPr>
                        <a:t>Drafted first blog post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6295125"/>
                  </a:ext>
                </a:extLst>
              </a:tr>
              <a:tr h="76449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Cross-team collaboration workshop</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Soft Skills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Training Coordinator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r>
                        <a:rPr lang="en-US" sz="1200" b="0" i="0" u="none" strike="noStrike">
                          <a:solidFill>
                            <a:srgbClr val="000000"/>
                          </a:solidFill>
                          <a:effectLst/>
                          <a:latin typeface="Century Gothic" panose="020B0502020202020204" pitchFamily="34" charset="0"/>
                        </a:rPr>
                        <a:t>Team engagement focus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0967661"/>
                  </a:ext>
                </a:extLst>
              </a:tr>
              <a:tr h="76449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Performance check-in with the 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Development</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r>
                        <a:rPr lang="en-US" sz="1200" b="0" i="0" u="none" strike="noStrike">
                          <a:solidFill>
                            <a:srgbClr val="000000"/>
                          </a:solidFill>
                          <a:effectLst/>
                          <a:latin typeface="Century Gothic" panose="020B0502020202020204" pitchFamily="34" charset="0"/>
                        </a:rPr>
                        <a:t>Evaluate progress on goals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36739556"/>
                  </a:ext>
                </a:extLst>
              </a:tr>
              <a:tr h="76449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95413340"/>
                  </a:ext>
                </a:extLst>
              </a:tr>
              <a:tr h="76449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96510753"/>
                  </a:ext>
                </a:extLst>
              </a:tr>
            </a:tbl>
          </a:graphicData>
        </a:graphic>
      </p:graphicFrame>
      <p:sp>
        <p:nvSpPr>
          <p:cNvPr id="33" name="TextBox 32">
            <a:extLst>
              <a:ext uri="{FF2B5EF4-FFF2-40B4-BE49-F238E27FC236}">
                <a16:creationId xmlns:a16="http://schemas.microsoft.com/office/drawing/2014/main" id="{684BDEBC-2C89-864A-449E-11A84F487D39}"/>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E1A8EEE6-D0E1-04EA-19F0-F8FE55B8790A}"/>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A0B89A0-D574-C625-3ED2-AAEF4924162E}"/>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480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E3592-8E53-C044-027F-A6B1DFD4EE6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73C95B-A999-1BD7-1A76-6B1F1797E936}"/>
              </a:ext>
            </a:extLst>
          </p:cNvPr>
          <p:cNvGraphicFramePr>
            <a:graphicFrameLocks noGrp="1"/>
          </p:cNvGraphicFramePr>
          <p:nvPr>
            <p:extLst>
              <p:ext uri="{D42A27DB-BD31-4B8C-83A1-F6EECF244321}">
                <p14:modId xmlns:p14="http://schemas.microsoft.com/office/powerpoint/2010/main" val="957557308"/>
              </p:ext>
            </p:extLst>
          </p:nvPr>
        </p:nvGraphicFramePr>
        <p:xfrm>
          <a:off x="202689" y="922634"/>
          <a:ext cx="11890455" cy="5718678"/>
        </p:xfrm>
        <a:graphic>
          <a:graphicData uri="http://schemas.openxmlformats.org/drawingml/2006/table">
            <a:tbl>
              <a:tblPr/>
              <a:tblGrid>
                <a:gridCol w="1701940">
                  <a:extLst>
                    <a:ext uri="{9D8B030D-6E8A-4147-A177-3AD203B41FA5}">
                      <a16:colId xmlns:a16="http://schemas.microsoft.com/office/drawing/2014/main" val="500325760"/>
                    </a:ext>
                  </a:extLst>
                </a:gridCol>
                <a:gridCol w="2045202">
                  <a:extLst>
                    <a:ext uri="{9D8B030D-6E8A-4147-A177-3AD203B41FA5}">
                      <a16:colId xmlns:a16="http://schemas.microsoft.com/office/drawing/2014/main" val="3805037093"/>
                    </a:ext>
                  </a:extLst>
                </a:gridCol>
                <a:gridCol w="1335553">
                  <a:extLst>
                    <a:ext uri="{9D8B030D-6E8A-4147-A177-3AD203B41FA5}">
                      <a16:colId xmlns:a16="http://schemas.microsoft.com/office/drawing/2014/main" val="1880465105"/>
                    </a:ext>
                  </a:extLst>
                </a:gridCol>
                <a:gridCol w="1701940">
                  <a:extLst>
                    <a:ext uri="{9D8B030D-6E8A-4147-A177-3AD203B41FA5}">
                      <a16:colId xmlns:a16="http://schemas.microsoft.com/office/drawing/2014/main" val="714784313"/>
                    </a:ext>
                  </a:extLst>
                </a:gridCol>
                <a:gridCol w="1701940">
                  <a:extLst>
                    <a:ext uri="{9D8B030D-6E8A-4147-A177-3AD203B41FA5}">
                      <a16:colId xmlns:a16="http://schemas.microsoft.com/office/drawing/2014/main" val="2991002470"/>
                    </a:ext>
                  </a:extLst>
                </a:gridCol>
                <a:gridCol w="1701940">
                  <a:extLst>
                    <a:ext uri="{9D8B030D-6E8A-4147-A177-3AD203B41FA5}">
                      <a16:colId xmlns:a16="http://schemas.microsoft.com/office/drawing/2014/main" val="62519339"/>
                    </a:ext>
                  </a:extLst>
                </a:gridCol>
                <a:gridCol w="1701940">
                  <a:extLst>
                    <a:ext uri="{9D8B030D-6E8A-4147-A177-3AD203B41FA5}">
                      <a16:colId xmlns:a16="http://schemas.microsoft.com/office/drawing/2014/main" val="2129447855"/>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918251868"/>
                  </a:ext>
                </a:extLst>
              </a:tr>
              <a:tr h="846433">
                <a:tc rowSpan="6">
                  <a:txBody>
                    <a:bodyPr/>
                    <a:lstStyle/>
                    <a:p>
                      <a:pPr algn="l" fontAlgn="ctr"/>
                      <a:r>
                        <a:rPr lang="en-US" sz="1200" b="0" i="0" u="none" strike="noStrike" dirty="0">
                          <a:solidFill>
                            <a:srgbClr val="000000"/>
                          </a:solidFill>
                          <a:effectLst/>
                          <a:latin typeface="Century Gothic" panose="020B0502020202020204" pitchFamily="34" charset="0"/>
                        </a:rPr>
                        <a:t>60-Day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0" i="0" u="none" strike="noStrike" dirty="0">
                          <a:solidFill>
                            <a:srgbClr val="000000"/>
                          </a:solidFill>
                          <a:effectLst/>
                          <a:latin typeface="Century Gothic" panose="020B0502020202020204" pitchFamily="34" charset="0"/>
                        </a:rPr>
                        <a:t>Data analysis and reporting training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Technical</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Marketing Director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r>
                        <a:rPr lang="en-US" sz="1200" b="0" i="0" u="none" strike="noStrike" dirty="0">
                          <a:solidFill>
                            <a:srgbClr val="000000"/>
                          </a:solidFill>
                          <a:effectLst/>
                          <a:latin typeface="Century Gothic" panose="020B0502020202020204" pitchFamily="34" charset="0"/>
                        </a:rPr>
                        <a:t>Learning reporting tools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81996078"/>
                  </a:ext>
                </a:extLst>
              </a:tr>
              <a:tr h="84643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Customer engagement strategy training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Job-Specific</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r>
                        <a:rPr lang="en-US" sz="1200" b="0" i="0" u="none" strike="noStrike">
                          <a:solidFill>
                            <a:srgbClr val="000000"/>
                          </a:solidFill>
                          <a:effectLst/>
                          <a:latin typeface="Century Gothic" panose="020B0502020202020204" pitchFamily="34" charset="0"/>
                        </a:rPr>
                        <a:t>Understanding audience insights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69401774"/>
                  </a:ext>
                </a:extLst>
              </a:tr>
              <a:tr h="84643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Midpoint self-assessment and review</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Development</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Sr. Marketing 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r>
                        <a:rPr lang="en-US" sz="1200" b="0" i="0" u="none" strike="noStrike">
                          <a:solidFill>
                            <a:srgbClr val="000000"/>
                          </a:solidFill>
                          <a:effectLst/>
                          <a:latin typeface="Century Gothic" panose="020B0502020202020204" pitchFamily="34" charset="0"/>
                        </a:rPr>
                        <a:t>Identify strengths and gaps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8258583"/>
                  </a:ext>
                </a:extLst>
              </a:tr>
              <a:tr h="84643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90680725"/>
                  </a:ext>
                </a:extLst>
              </a:tr>
              <a:tr h="84643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48363365"/>
                  </a:ext>
                </a:extLst>
              </a:tr>
              <a:tr h="846433">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5554321"/>
                  </a:ext>
                </a:extLst>
              </a:tr>
            </a:tbl>
          </a:graphicData>
        </a:graphic>
      </p:graphicFrame>
      <p:sp>
        <p:nvSpPr>
          <p:cNvPr id="33" name="TextBox 32">
            <a:extLst>
              <a:ext uri="{FF2B5EF4-FFF2-40B4-BE49-F238E27FC236}">
                <a16:creationId xmlns:a16="http://schemas.microsoft.com/office/drawing/2014/main" id="{AED18D65-B62D-6119-7645-0082E94DF086}"/>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4560D55D-A5E8-1CB3-76F6-6C6E30B94C30}"/>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9EB7BBFE-63ED-C0AD-A874-259C6CD40FBD}"/>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088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0A431-A087-7816-6662-42844531F635}"/>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3267187-FFAC-2C26-6493-D5C35C375E0D}"/>
              </a:ext>
            </a:extLst>
          </p:cNvPr>
          <p:cNvGraphicFramePr>
            <a:graphicFrameLocks noGrp="1"/>
          </p:cNvGraphicFramePr>
          <p:nvPr>
            <p:extLst>
              <p:ext uri="{D42A27DB-BD31-4B8C-83A1-F6EECF244321}">
                <p14:modId xmlns:p14="http://schemas.microsoft.com/office/powerpoint/2010/main" val="204027323"/>
              </p:ext>
            </p:extLst>
          </p:nvPr>
        </p:nvGraphicFramePr>
        <p:xfrm>
          <a:off x="202690" y="922637"/>
          <a:ext cx="11890455" cy="5224200"/>
        </p:xfrm>
        <a:graphic>
          <a:graphicData uri="http://schemas.openxmlformats.org/drawingml/2006/table">
            <a:tbl>
              <a:tblPr/>
              <a:tblGrid>
                <a:gridCol w="1701940">
                  <a:extLst>
                    <a:ext uri="{9D8B030D-6E8A-4147-A177-3AD203B41FA5}">
                      <a16:colId xmlns:a16="http://schemas.microsoft.com/office/drawing/2014/main" val="3335583912"/>
                    </a:ext>
                  </a:extLst>
                </a:gridCol>
                <a:gridCol w="2045201">
                  <a:extLst>
                    <a:ext uri="{9D8B030D-6E8A-4147-A177-3AD203B41FA5}">
                      <a16:colId xmlns:a16="http://schemas.microsoft.com/office/drawing/2014/main" val="3678517535"/>
                    </a:ext>
                  </a:extLst>
                </a:gridCol>
                <a:gridCol w="1335554">
                  <a:extLst>
                    <a:ext uri="{9D8B030D-6E8A-4147-A177-3AD203B41FA5}">
                      <a16:colId xmlns:a16="http://schemas.microsoft.com/office/drawing/2014/main" val="2188153752"/>
                    </a:ext>
                  </a:extLst>
                </a:gridCol>
                <a:gridCol w="1701940">
                  <a:extLst>
                    <a:ext uri="{9D8B030D-6E8A-4147-A177-3AD203B41FA5}">
                      <a16:colId xmlns:a16="http://schemas.microsoft.com/office/drawing/2014/main" val="822446872"/>
                    </a:ext>
                  </a:extLst>
                </a:gridCol>
                <a:gridCol w="1701940">
                  <a:extLst>
                    <a:ext uri="{9D8B030D-6E8A-4147-A177-3AD203B41FA5}">
                      <a16:colId xmlns:a16="http://schemas.microsoft.com/office/drawing/2014/main" val="4130621043"/>
                    </a:ext>
                  </a:extLst>
                </a:gridCol>
                <a:gridCol w="1701940">
                  <a:extLst>
                    <a:ext uri="{9D8B030D-6E8A-4147-A177-3AD203B41FA5}">
                      <a16:colId xmlns:a16="http://schemas.microsoft.com/office/drawing/2014/main" val="757481540"/>
                    </a:ext>
                  </a:extLst>
                </a:gridCol>
                <a:gridCol w="1701940">
                  <a:extLst>
                    <a:ext uri="{9D8B030D-6E8A-4147-A177-3AD203B41FA5}">
                      <a16:colId xmlns:a16="http://schemas.microsoft.com/office/drawing/2014/main" val="508655313"/>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778668574"/>
                  </a:ext>
                </a:extLst>
              </a:tr>
              <a:tr h="764020">
                <a:tc rowSpan="6">
                  <a:txBody>
                    <a:bodyPr/>
                    <a:lstStyle/>
                    <a:p>
                      <a:pPr algn="l" fontAlgn="ctr"/>
                      <a:r>
                        <a:rPr lang="en-US" sz="1200" b="0" i="0" u="none" strike="noStrike" dirty="0">
                          <a:solidFill>
                            <a:srgbClr val="000000"/>
                          </a:solidFill>
                          <a:effectLst/>
                          <a:latin typeface="Century Gothic" panose="020B0502020202020204" pitchFamily="34" charset="0"/>
                        </a:rPr>
                        <a:t>90-Day Activities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rgbClr val="000000"/>
                          </a:solidFill>
                          <a:effectLst/>
                          <a:latin typeface="Century Gothic" panose="020B0502020202020204" pitchFamily="34" charset="0"/>
                        </a:rPr>
                        <a:t>Advanced campaign management training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Job-Specific</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Sr. Marketing 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r>
                        <a:rPr lang="en-US" sz="1200" b="0" i="0" u="none" strike="noStrike" dirty="0">
                          <a:solidFill>
                            <a:srgbClr val="000000"/>
                          </a:solidFill>
                          <a:effectLst/>
                          <a:latin typeface="Century Gothic" panose="020B0502020202020204" pitchFamily="34" charset="0"/>
                        </a:rPr>
                        <a:t>Running independent projects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06004250"/>
                  </a:ext>
                </a:extLst>
              </a:tr>
              <a:tr h="7640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Peer mentorship session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Soft Skills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Peer Mentor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Overdue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BE2D5"/>
                    </a:solidFill>
                  </a:tcPr>
                </a:tc>
                <a:tc>
                  <a:txBody>
                    <a:bodyPr/>
                    <a:lstStyle/>
                    <a:p>
                      <a:pPr algn="l" fontAlgn="ctr"/>
                      <a:r>
                        <a:rPr lang="en-US" sz="1200" b="0" i="0" u="none" strike="noStrike">
                          <a:solidFill>
                            <a:srgbClr val="000000"/>
                          </a:solidFill>
                          <a:effectLst/>
                          <a:latin typeface="Century Gothic" panose="020B0502020202020204" pitchFamily="34" charset="0"/>
                        </a:rPr>
                        <a:t>Knowledge-sharing opportunity</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7822569"/>
                  </a:ext>
                </a:extLst>
              </a:tr>
              <a:tr h="7640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Final 90-day review with 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Development</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Manager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Planned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fontAlgn="ctr"/>
                      <a:r>
                        <a:rPr lang="en-US" sz="1200" b="0" i="0" u="none" strike="noStrike" dirty="0">
                          <a:solidFill>
                            <a:srgbClr val="000000"/>
                          </a:solidFill>
                          <a:effectLst/>
                          <a:latin typeface="Century Gothic" panose="020B0502020202020204" pitchFamily="34" charset="0"/>
                        </a:rPr>
                        <a:t>Performance discussion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51602626"/>
                  </a:ext>
                </a:extLst>
              </a:tr>
              <a:tr h="7640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78599967"/>
                  </a:ext>
                </a:extLst>
              </a:tr>
              <a:tr h="7640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64082313"/>
                  </a:ext>
                </a:extLst>
              </a:tr>
              <a:tr h="7640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73461344"/>
                  </a:ext>
                </a:extLst>
              </a:tr>
            </a:tbl>
          </a:graphicData>
        </a:graphic>
      </p:graphicFrame>
      <p:sp>
        <p:nvSpPr>
          <p:cNvPr id="33" name="TextBox 32">
            <a:extLst>
              <a:ext uri="{FF2B5EF4-FFF2-40B4-BE49-F238E27FC236}">
                <a16:creationId xmlns:a16="http://schemas.microsoft.com/office/drawing/2014/main" id="{5E53AAF5-36BA-2229-28D7-C33E73C89E75}"/>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9866873D-88F2-C522-856F-E9EAEA646FF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55088BB-99CC-8742-1CFE-77739B9DCE16}"/>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196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F7E41-D31F-7334-4C29-820DB4AB4B0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C4E3C28-08BB-3ADA-04EE-941A3608D88C}"/>
              </a:ext>
            </a:extLst>
          </p:cNvPr>
          <p:cNvGraphicFramePr>
            <a:graphicFrameLocks noGrp="1"/>
          </p:cNvGraphicFramePr>
          <p:nvPr>
            <p:extLst>
              <p:ext uri="{D42A27DB-BD31-4B8C-83A1-F6EECF244321}">
                <p14:modId xmlns:p14="http://schemas.microsoft.com/office/powerpoint/2010/main" val="6691537"/>
              </p:ext>
            </p:extLst>
          </p:nvPr>
        </p:nvGraphicFramePr>
        <p:xfrm>
          <a:off x="202690" y="922637"/>
          <a:ext cx="11890455" cy="5249290"/>
        </p:xfrm>
        <a:graphic>
          <a:graphicData uri="http://schemas.openxmlformats.org/drawingml/2006/table">
            <a:tbl>
              <a:tblPr/>
              <a:tblGrid>
                <a:gridCol w="1701940">
                  <a:extLst>
                    <a:ext uri="{9D8B030D-6E8A-4147-A177-3AD203B41FA5}">
                      <a16:colId xmlns:a16="http://schemas.microsoft.com/office/drawing/2014/main" val="2127787874"/>
                    </a:ext>
                  </a:extLst>
                </a:gridCol>
                <a:gridCol w="2035774">
                  <a:extLst>
                    <a:ext uri="{9D8B030D-6E8A-4147-A177-3AD203B41FA5}">
                      <a16:colId xmlns:a16="http://schemas.microsoft.com/office/drawing/2014/main" val="2696559435"/>
                    </a:ext>
                  </a:extLst>
                </a:gridCol>
                <a:gridCol w="1344981">
                  <a:extLst>
                    <a:ext uri="{9D8B030D-6E8A-4147-A177-3AD203B41FA5}">
                      <a16:colId xmlns:a16="http://schemas.microsoft.com/office/drawing/2014/main" val="1329310728"/>
                    </a:ext>
                  </a:extLst>
                </a:gridCol>
                <a:gridCol w="1701940">
                  <a:extLst>
                    <a:ext uri="{9D8B030D-6E8A-4147-A177-3AD203B41FA5}">
                      <a16:colId xmlns:a16="http://schemas.microsoft.com/office/drawing/2014/main" val="2655495389"/>
                    </a:ext>
                  </a:extLst>
                </a:gridCol>
                <a:gridCol w="1701940">
                  <a:extLst>
                    <a:ext uri="{9D8B030D-6E8A-4147-A177-3AD203B41FA5}">
                      <a16:colId xmlns:a16="http://schemas.microsoft.com/office/drawing/2014/main" val="2246306551"/>
                    </a:ext>
                  </a:extLst>
                </a:gridCol>
                <a:gridCol w="1701940">
                  <a:extLst>
                    <a:ext uri="{9D8B030D-6E8A-4147-A177-3AD203B41FA5}">
                      <a16:colId xmlns:a16="http://schemas.microsoft.com/office/drawing/2014/main" val="972186840"/>
                    </a:ext>
                  </a:extLst>
                </a:gridCol>
                <a:gridCol w="1701940">
                  <a:extLst>
                    <a:ext uri="{9D8B030D-6E8A-4147-A177-3AD203B41FA5}">
                      <a16:colId xmlns:a16="http://schemas.microsoft.com/office/drawing/2014/main" val="2986088006"/>
                    </a:ext>
                  </a:extLst>
                </a:gridCol>
              </a:tblGrid>
              <a:tr h="640080">
                <a:tc>
                  <a:txBody>
                    <a:bodyPr/>
                    <a:lstStyle/>
                    <a:p>
                      <a:pPr algn="l" fontAlgn="ctr"/>
                      <a:r>
                        <a:rPr lang="en-US" sz="1400" b="0" i="0" u="none" strike="noStrike" dirty="0">
                          <a:solidFill>
                            <a:srgbClr val="FFFFFF"/>
                          </a:solidFill>
                          <a:effectLst/>
                          <a:latin typeface="Century Gothic" panose="020B0502020202020204" pitchFamily="34" charset="0"/>
                        </a:rPr>
                        <a:t>Training Phase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Activity Description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Category</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Active / 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Point of Contact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dirty="0">
                          <a:solidFill>
                            <a:srgbClr val="FFFFFF"/>
                          </a:solidFill>
                          <a:effectLst/>
                          <a:latin typeface="Century Gothic" panose="020B0502020202020204" pitchFamily="34" charset="0"/>
                        </a:rPr>
                        <a:t>Comments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30344930"/>
                  </a:ext>
                </a:extLst>
              </a:tr>
              <a:tr h="750578">
                <a:tc rowSpan="6">
                  <a:txBody>
                    <a:bodyPr/>
                    <a:lstStyle/>
                    <a:p>
                      <a:pPr algn="l" fontAlgn="ctr"/>
                      <a:r>
                        <a:rPr lang="en-US" sz="1200" b="0" i="0" u="none" strike="noStrike" dirty="0">
                          <a:solidFill>
                            <a:srgbClr val="000000"/>
                          </a:solidFill>
                          <a:effectLst/>
                          <a:latin typeface="Century Gothic" panose="020B0502020202020204" pitchFamily="34" charset="0"/>
                        </a:rPr>
                        <a:t>Continuing Development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0" i="0" u="none" strike="noStrike" dirty="0">
                          <a:solidFill>
                            <a:srgbClr val="000000"/>
                          </a:solidFill>
                          <a:effectLst/>
                          <a:latin typeface="Century Gothic" panose="020B0502020202020204" pitchFamily="34" charset="0"/>
                        </a:rPr>
                        <a:t>Leadership training program enrollment</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Development</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Hold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0" i="0" u="none" strike="noStrike">
                          <a:solidFill>
                            <a:srgbClr val="000000"/>
                          </a:solidFill>
                          <a:effectLst/>
                          <a:latin typeface="Century Gothic" panose="020B0502020202020204" pitchFamily="34" charset="0"/>
                        </a:rPr>
                        <a:t>HR Representative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Pending Approval</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rgbClr val="000000"/>
                          </a:solidFill>
                          <a:effectLst/>
                          <a:latin typeface="Century Gothic" panose="020B0502020202020204" pitchFamily="34" charset="0"/>
                        </a:rPr>
                        <a:t>Preparing for growth</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2758653"/>
                  </a:ext>
                </a:extLst>
              </a:tr>
              <a:tr h="856320">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Industry networking and conference participation</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Development</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Marketing Team Lead</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Scheduled</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fontAlgn="ctr"/>
                      <a:r>
                        <a:rPr lang="en-US" sz="1200" b="0" i="0" u="none" strike="noStrike">
                          <a:solidFill>
                            <a:srgbClr val="000000"/>
                          </a:solidFill>
                          <a:effectLst/>
                          <a:latin typeface="Century Gothic" panose="020B0502020202020204" pitchFamily="34" charset="0"/>
                        </a:rPr>
                        <a:t>Strengthen industry connections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585194"/>
                  </a:ext>
                </a:extLst>
              </a:tr>
              <a:tr h="750578">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28585273"/>
                  </a:ext>
                </a:extLst>
              </a:tr>
              <a:tr h="750578">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8344497"/>
                  </a:ext>
                </a:extLst>
              </a:tr>
              <a:tr h="750578">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4548739"/>
                  </a:ext>
                </a:extLst>
              </a:tr>
              <a:tr h="750578">
                <a:tc vMerge="1">
                  <a:txBody>
                    <a:bodyPr/>
                    <a:lstStyle/>
                    <a:p>
                      <a:endParaRPr lang="en-US"/>
                    </a:p>
                  </a:txBody>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Active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Complete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11064193"/>
                  </a:ext>
                </a:extLst>
              </a:tr>
            </a:tbl>
          </a:graphicData>
        </a:graphic>
      </p:graphicFrame>
      <p:sp>
        <p:nvSpPr>
          <p:cNvPr id="33" name="TextBox 32">
            <a:extLst>
              <a:ext uri="{FF2B5EF4-FFF2-40B4-BE49-F238E27FC236}">
                <a16:creationId xmlns:a16="http://schemas.microsoft.com/office/drawing/2014/main" id="{3D7A8A5A-97CD-073D-2AE4-95CD557F4570}"/>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Schedule and Activities</a:t>
            </a:r>
          </a:p>
        </p:txBody>
      </p:sp>
      <p:cxnSp>
        <p:nvCxnSpPr>
          <p:cNvPr id="4" name="Straight Connector 3">
            <a:extLst>
              <a:ext uri="{FF2B5EF4-FFF2-40B4-BE49-F238E27FC236}">
                <a16:creationId xmlns:a16="http://schemas.microsoft.com/office/drawing/2014/main" id="{46EF7C09-4AF8-D139-DA31-7117A8393979}"/>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0495BE3-4E46-05E6-A659-5B6F1D2893B1}"/>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158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308A6-7BB5-5A1D-DBEA-736F837BB3D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D171D89-55A4-E3C9-FB61-3BCFE91CC5B7}"/>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Competency and Performance Tracking</a:t>
            </a:r>
          </a:p>
        </p:txBody>
      </p:sp>
      <p:cxnSp>
        <p:nvCxnSpPr>
          <p:cNvPr id="6" name="Straight Connector 5">
            <a:extLst>
              <a:ext uri="{FF2B5EF4-FFF2-40B4-BE49-F238E27FC236}">
                <a16:creationId xmlns:a16="http://schemas.microsoft.com/office/drawing/2014/main" id="{2AC910DB-2E72-09BC-40F7-0B6C565275F4}"/>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E2779144-A15F-CE39-4DE2-50355F27B04A}"/>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9" name="Table 8">
            <a:extLst>
              <a:ext uri="{FF2B5EF4-FFF2-40B4-BE49-F238E27FC236}">
                <a16:creationId xmlns:a16="http://schemas.microsoft.com/office/drawing/2014/main" id="{7FD47950-4FEE-FA97-EB39-69A15D7151FC}"/>
              </a:ext>
            </a:extLst>
          </p:cNvPr>
          <p:cNvGraphicFramePr>
            <a:graphicFrameLocks noGrp="1"/>
          </p:cNvGraphicFramePr>
          <p:nvPr>
            <p:extLst>
              <p:ext uri="{D42A27DB-BD31-4B8C-83A1-F6EECF244321}">
                <p14:modId xmlns:p14="http://schemas.microsoft.com/office/powerpoint/2010/main" val="1422671039"/>
              </p:ext>
            </p:extLst>
          </p:nvPr>
        </p:nvGraphicFramePr>
        <p:xfrm>
          <a:off x="202691" y="1012376"/>
          <a:ext cx="11778775" cy="5719698"/>
        </p:xfrm>
        <a:graphic>
          <a:graphicData uri="http://schemas.openxmlformats.org/drawingml/2006/table">
            <a:tbl>
              <a:tblPr/>
              <a:tblGrid>
                <a:gridCol w="1812877">
                  <a:extLst>
                    <a:ext uri="{9D8B030D-6E8A-4147-A177-3AD203B41FA5}">
                      <a16:colId xmlns:a16="http://schemas.microsoft.com/office/drawing/2014/main" val="3646797331"/>
                    </a:ext>
                  </a:extLst>
                </a:gridCol>
                <a:gridCol w="1339953">
                  <a:extLst>
                    <a:ext uri="{9D8B030D-6E8A-4147-A177-3AD203B41FA5}">
                      <a16:colId xmlns:a16="http://schemas.microsoft.com/office/drawing/2014/main" val="1903518491"/>
                    </a:ext>
                  </a:extLst>
                </a:gridCol>
                <a:gridCol w="1339953">
                  <a:extLst>
                    <a:ext uri="{9D8B030D-6E8A-4147-A177-3AD203B41FA5}">
                      <a16:colId xmlns:a16="http://schemas.microsoft.com/office/drawing/2014/main" val="3210103324"/>
                    </a:ext>
                  </a:extLst>
                </a:gridCol>
                <a:gridCol w="926143">
                  <a:extLst>
                    <a:ext uri="{9D8B030D-6E8A-4147-A177-3AD203B41FA5}">
                      <a16:colId xmlns:a16="http://schemas.microsoft.com/office/drawing/2014/main" val="643862162"/>
                    </a:ext>
                  </a:extLst>
                </a:gridCol>
                <a:gridCol w="1812877">
                  <a:extLst>
                    <a:ext uri="{9D8B030D-6E8A-4147-A177-3AD203B41FA5}">
                      <a16:colId xmlns:a16="http://schemas.microsoft.com/office/drawing/2014/main" val="1854226380"/>
                    </a:ext>
                  </a:extLst>
                </a:gridCol>
                <a:gridCol w="1812877">
                  <a:extLst>
                    <a:ext uri="{9D8B030D-6E8A-4147-A177-3AD203B41FA5}">
                      <a16:colId xmlns:a16="http://schemas.microsoft.com/office/drawing/2014/main" val="2000581163"/>
                    </a:ext>
                  </a:extLst>
                </a:gridCol>
                <a:gridCol w="2734095">
                  <a:extLst>
                    <a:ext uri="{9D8B030D-6E8A-4147-A177-3AD203B41FA5}">
                      <a16:colId xmlns:a16="http://schemas.microsoft.com/office/drawing/2014/main" val="3546355060"/>
                    </a:ext>
                  </a:extLst>
                </a:gridCol>
              </a:tblGrid>
              <a:tr h="563778">
                <a:tc>
                  <a:txBody>
                    <a:bodyPr/>
                    <a:lstStyle/>
                    <a:p>
                      <a:pPr algn="l" fontAlgn="ctr"/>
                      <a:r>
                        <a:rPr lang="en-US" sz="1400" b="0" i="0" u="none" strike="noStrike" dirty="0">
                          <a:solidFill>
                            <a:srgbClr val="FFFFFF"/>
                          </a:solidFill>
                          <a:effectLst/>
                          <a:latin typeface="Century Gothic" panose="020B0502020202020204" pitchFamily="34" charset="0"/>
                        </a:rPr>
                        <a:t>Competency Area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dirty="0">
                          <a:solidFill>
                            <a:srgbClr val="FFFFFF"/>
                          </a:solidFill>
                          <a:effectLst/>
                          <a:latin typeface="Century Gothic" panose="020B0502020202020204" pitchFamily="34" charset="0"/>
                        </a:rPr>
                        <a:t>Target Date</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Date Observed</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Score</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Areas of Strength</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Improvement Areas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Next Steps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549771681"/>
                  </a:ext>
                </a:extLst>
              </a:tr>
              <a:tr h="515592">
                <a:tc>
                  <a:txBody>
                    <a:bodyPr/>
                    <a:lstStyle/>
                    <a:p>
                      <a:pPr algn="l" fontAlgn="ctr"/>
                      <a:r>
                        <a:rPr lang="en-US" sz="1200" b="0" i="0" u="none" strike="noStrike" dirty="0">
                          <a:solidFill>
                            <a:srgbClr val="000000"/>
                          </a:solidFill>
                          <a:effectLst/>
                          <a:latin typeface="Century Gothic" panose="020B0502020202020204" pitchFamily="34" charset="0"/>
                        </a:rPr>
                        <a:t>Company Policies and Compliance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5</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Strong grasp of policies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None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Continue policy adherence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3831862"/>
                  </a:ext>
                </a:extLst>
              </a:tr>
              <a:tr h="515592">
                <a:tc>
                  <a:txBody>
                    <a:bodyPr/>
                    <a:lstStyle/>
                    <a:p>
                      <a:pPr algn="l" fontAlgn="ctr"/>
                      <a:r>
                        <a:rPr lang="en-US" sz="1200" b="0" i="0" u="none" strike="noStrike">
                          <a:solidFill>
                            <a:srgbClr val="000000"/>
                          </a:solidFill>
                          <a:effectLst/>
                          <a:latin typeface="Century Gothic" panose="020B0502020202020204" pitchFamily="34" charset="0"/>
                        </a:rPr>
                        <a:t>Marketing Software Proficiency</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Basic software understanding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Practice with analytics tools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Additional hands-on training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16392594"/>
                  </a:ext>
                </a:extLst>
              </a:tr>
              <a:tr h="515592">
                <a:tc>
                  <a:txBody>
                    <a:bodyPr/>
                    <a:lstStyle/>
                    <a:p>
                      <a:pPr algn="l" fontAlgn="ctr"/>
                      <a:r>
                        <a:rPr lang="en-US" sz="1200" b="0" i="0" u="none" strike="noStrike">
                          <a:solidFill>
                            <a:srgbClr val="000000"/>
                          </a:solidFill>
                          <a:effectLst/>
                          <a:latin typeface="Century Gothic" panose="020B0502020202020204" pitchFamily="34" charset="0"/>
                        </a:rPr>
                        <a:t>Content Creation and Brand Consistency</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4</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Writes engaging content</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Improve in tone consistency</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Review with the senior editor</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08395801"/>
                  </a:ext>
                </a:extLst>
              </a:tr>
              <a:tr h="515592">
                <a:tc>
                  <a:txBody>
                    <a:bodyPr/>
                    <a:lstStyle/>
                    <a:p>
                      <a:pPr algn="l" fontAlgn="ctr"/>
                      <a:r>
                        <a:rPr lang="en-US" sz="1200" b="0" i="0" u="none" strike="noStrike">
                          <a:solidFill>
                            <a:srgbClr val="000000"/>
                          </a:solidFill>
                          <a:effectLst/>
                          <a:latin typeface="Century Gothic" panose="020B0502020202020204" pitchFamily="34" charset="0"/>
                        </a:rPr>
                        <a:t>Cross-Team Communication</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4</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Engages well in meetings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Improve response times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Set reminders for follow-ups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235680574"/>
                  </a:ext>
                </a:extLst>
              </a:tr>
              <a:tr h="515592">
                <a:tc>
                  <a:txBody>
                    <a:bodyPr/>
                    <a:lstStyle/>
                    <a:p>
                      <a:pPr algn="l" fontAlgn="ctr"/>
                      <a:r>
                        <a:rPr lang="en-US" sz="1200" b="0" i="0" u="none" strike="noStrike">
                          <a:solidFill>
                            <a:srgbClr val="000000"/>
                          </a:solidFill>
                          <a:effectLst/>
                          <a:latin typeface="Century Gothic" panose="020B0502020202020204" pitchFamily="34" charset="0"/>
                        </a:rPr>
                        <a:t>Campaign Strategy Execution</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Understands process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Needs experience running full campaigns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Work under supervision on the next campaign</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265186465"/>
                  </a:ext>
                </a:extLst>
              </a:tr>
              <a:tr h="515592">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882146655"/>
                  </a:ext>
                </a:extLst>
              </a:tr>
              <a:tr h="515592">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43007553"/>
                  </a:ext>
                </a:extLst>
              </a:tr>
              <a:tr h="515592">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045151890"/>
                  </a:ext>
                </a:extLst>
              </a:tr>
              <a:tr h="515592">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90062107"/>
                  </a:ext>
                </a:extLst>
              </a:tr>
              <a:tr h="515592">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76021587"/>
                  </a:ext>
                </a:extLst>
              </a:tr>
            </a:tbl>
          </a:graphicData>
        </a:graphic>
      </p:graphicFrame>
    </p:spTree>
    <p:extLst>
      <p:ext uri="{BB962C8B-B14F-4D97-AF65-F5344CB8AC3E}">
        <p14:creationId xmlns:p14="http://schemas.microsoft.com/office/powerpoint/2010/main" val="278932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0A5D2-D65D-40FB-7518-E1E63E44EB3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8CF6E74-5659-A57D-26CB-67FC342A5F94}"/>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Training and Meetings Attended</a:t>
            </a:r>
          </a:p>
        </p:txBody>
      </p:sp>
      <p:cxnSp>
        <p:nvCxnSpPr>
          <p:cNvPr id="6" name="Straight Connector 5">
            <a:extLst>
              <a:ext uri="{FF2B5EF4-FFF2-40B4-BE49-F238E27FC236}">
                <a16:creationId xmlns:a16="http://schemas.microsoft.com/office/drawing/2014/main" id="{F5FDA26C-8C2A-F9AD-8F15-C12C9BF9FEB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6AAD40FA-7C3B-AD62-5E85-D272E37684BC}"/>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2" name="Table 1">
            <a:extLst>
              <a:ext uri="{FF2B5EF4-FFF2-40B4-BE49-F238E27FC236}">
                <a16:creationId xmlns:a16="http://schemas.microsoft.com/office/drawing/2014/main" id="{C66128AE-49EB-B3A7-4F1E-286470D0F95C}"/>
              </a:ext>
            </a:extLst>
          </p:cNvPr>
          <p:cNvGraphicFramePr>
            <a:graphicFrameLocks noGrp="1"/>
          </p:cNvGraphicFramePr>
          <p:nvPr>
            <p:extLst>
              <p:ext uri="{D42A27DB-BD31-4B8C-83A1-F6EECF244321}">
                <p14:modId xmlns:p14="http://schemas.microsoft.com/office/powerpoint/2010/main" val="2698174125"/>
              </p:ext>
            </p:extLst>
          </p:nvPr>
        </p:nvGraphicFramePr>
        <p:xfrm>
          <a:off x="338579" y="989887"/>
          <a:ext cx="11680595" cy="5228307"/>
        </p:xfrm>
        <a:graphic>
          <a:graphicData uri="http://schemas.openxmlformats.org/drawingml/2006/table">
            <a:tbl>
              <a:tblPr/>
              <a:tblGrid>
                <a:gridCol w="1798518">
                  <a:extLst>
                    <a:ext uri="{9D8B030D-6E8A-4147-A177-3AD203B41FA5}">
                      <a16:colId xmlns:a16="http://schemas.microsoft.com/office/drawing/2014/main" val="3898452915"/>
                    </a:ext>
                  </a:extLst>
                </a:gridCol>
                <a:gridCol w="1329339">
                  <a:extLst>
                    <a:ext uri="{9D8B030D-6E8A-4147-A177-3AD203B41FA5}">
                      <a16:colId xmlns:a16="http://schemas.microsoft.com/office/drawing/2014/main" val="1261828137"/>
                    </a:ext>
                  </a:extLst>
                </a:gridCol>
                <a:gridCol w="1329339">
                  <a:extLst>
                    <a:ext uri="{9D8B030D-6E8A-4147-A177-3AD203B41FA5}">
                      <a16:colId xmlns:a16="http://schemas.microsoft.com/office/drawing/2014/main" val="3288559628"/>
                    </a:ext>
                  </a:extLst>
                </a:gridCol>
                <a:gridCol w="918809">
                  <a:extLst>
                    <a:ext uri="{9D8B030D-6E8A-4147-A177-3AD203B41FA5}">
                      <a16:colId xmlns:a16="http://schemas.microsoft.com/office/drawing/2014/main" val="151083095"/>
                    </a:ext>
                  </a:extLst>
                </a:gridCol>
                <a:gridCol w="3592150">
                  <a:extLst>
                    <a:ext uri="{9D8B030D-6E8A-4147-A177-3AD203B41FA5}">
                      <a16:colId xmlns:a16="http://schemas.microsoft.com/office/drawing/2014/main" val="1455253219"/>
                    </a:ext>
                  </a:extLst>
                </a:gridCol>
                <a:gridCol w="2712440">
                  <a:extLst>
                    <a:ext uri="{9D8B030D-6E8A-4147-A177-3AD203B41FA5}">
                      <a16:colId xmlns:a16="http://schemas.microsoft.com/office/drawing/2014/main" val="2409724622"/>
                    </a:ext>
                  </a:extLst>
                </a:gridCol>
              </a:tblGrid>
              <a:tr h="561921">
                <a:tc>
                  <a:txBody>
                    <a:bodyPr/>
                    <a:lstStyle/>
                    <a:p>
                      <a:pPr algn="l" fontAlgn="ctr"/>
                      <a:r>
                        <a:rPr lang="en-US" sz="1400" b="0" i="0" u="none" strike="noStrike" dirty="0">
                          <a:solidFill>
                            <a:srgbClr val="FFFFFF"/>
                          </a:solidFill>
                          <a:effectLst/>
                          <a:latin typeface="Century Gothic" panose="020B0502020202020204" pitchFamily="34" charset="0"/>
                        </a:rPr>
                        <a:t>Training Title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Target Date</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Date(s) Attended</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fontAlgn="ctr"/>
                      <a:r>
                        <a:rPr lang="en-US" sz="1400" b="0" i="0" u="none" strike="noStrike">
                          <a:solidFill>
                            <a:srgbClr val="FFFFFF"/>
                          </a:solidFill>
                          <a:effectLst/>
                          <a:latin typeface="Century Gothic" panose="020B0502020202020204" pitchFamily="34" charset="0"/>
                        </a:rPr>
                        <a:t>Hours</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Topics Covered</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fontAlgn="ctr"/>
                      <a:r>
                        <a:rPr lang="en-US" sz="1400" b="0" i="0" u="none" strike="noStrike">
                          <a:solidFill>
                            <a:srgbClr val="FFFFFF"/>
                          </a:solidFill>
                          <a:effectLst/>
                          <a:latin typeface="Century Gothic" panose="020B0502020202020204" pitchFamily="34" charset="0"/>
                        </a:rPr>
                        <a:t>Trainer / Speaker</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01469077"/>
                  </a:ext>
                </a:extLst>
              </a:tr>
              <a:tr h="513894">
                <a:tc>
                  <a:txBody>
                    <a:bodyPr/>
                    <a:lstStyle/>
                    <a:p>
                      <a:pPr algn="l" fontAlgn="ctr"/>
                      <a:r>
                        <a:rPr lang="en-US" sz="1200" b="0" i="0" u="none" strike="noStrike" dirty="0">
                          <a:solidFill>
                            <a:srgbClr val="000000"/>
                          </a:solidFill>
                          <a:effectLst/>
                          <a:latin typeface="Century Gothic" panose="020B0502020202020204" pitchFamily="34" charset="0"/>
                        </a:rPr>
                        <a:t>New Hire Orientation</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dirty="0">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Company overview, compliance, policies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Century Gothic" panose="020B0502020202020204" pitchFamily="34" charset="0"/>
                        </a:rPr>
                        <a:t>HR Representative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89625395"/>
                  </a:ext>
                </a:extLst>
              </a:tr>
              <a:tr h="513894">
                <a:tc>
                  <a:txBody>
                    <a:bodyPr/>
                    <a:lstStyle/>
                    <a:p>
                      <a:pPr algn="l" fontAlgn="ctr"/>
                      <a:r>
                        <a:rPr lang="en-US" sz="1200" b="0" i="0" u="none" strike="noStrike">
                          <a:solidFill>
                            <a:srgbClr val="000000"/>
                          </a:solidFill>
                          <a:effectLst/>
                          <a:latin typeface="Century Gothic" panose="020B0502020202020204" pitchFamily="34" charset="0"/>
                        </a:rPr>
                        <a:t>Marketing Software Training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2</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CRM, email automation, data analytics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Century Gothic" panose="020B0502020202020204" pitchFamily="34" charset="0"/>
                        </a:rPr>
                        <a:t>Learning and Development</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9815385"/>
                  </a:ext>
                </a:extLst>
              </a:tr>
              <a:tr h="513894">
                <a:tc>
                  <a:txBody>
                    <a:bodyPr/>
                    <a:lstStyle/>
                    <a:p>
                      <a:pPr algn="l" fontAlgn="ctr"/>
                      <a:r>
                        <a:rPr lang="en-US" sz="1200" b="0" i="0" u="none" strike="noStrike">
                          <a:solidFill>
                            <a:srgbClr val="000000"/>
                          </a:solidFill>
                          <a:effectLst/>
                          <a:latin typeface="Century Gothic" panose="020B0502020202020204" pitchFamily="34" charset="0"/>
                        </a:rPr>
                        <a:t>Brand and Content Strategy</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Century Gothic" panose="020B0502020202020204" pitchFamily="34" charset="0"/>
                        </a:rPr>
                        <a:t>2.5</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Branding guidelines, voice, and content planning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Century Gothic" panose="020B0502020202020204" pitchFamily="34" charset="0"/>
                        </a:rPr>
                        <a:t>Marketing Team Lead</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27385788"/>
                  </a:ext>
                </a:extLst>
              </a:tr>
              <a:tr h="513894">
                <a:tc>
                  <a:txBody>
                    <a:bodyPr/>
                    <a:lstStyle/>
                    <a:p>
                      <a:pPr algn="l" fontAlgn="ctr"/>
                      <a:r>
                        <a:rPr lang="en-US" sz="1200" b="0" i="0" u="none" strike="noStrike">
                          <a:solidFill>
                            <a:srgbClr val="000000"/>
                          </a:solidFill>
                          <a:effectLst/>
                          <a:latin typeface="Century Gothic" panose="020B0502020202020204" pitchFamily="34" charset="0"/>
                        </a:rPr>
                        <a:t>Cross-Team Collaboration Workshop</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2</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Team synergy, role alignment</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Century Gothic" panose="020B0502020202020204" pitchFamily="34" charset="0"/>
                        </a:rPr>
                        <a:t>Training Coordinator</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59326128"/>
                  </a:ext>
                </a:extLst>
              </a:tr>
              <a:tr h="513894">
                <a:tc>
                  <a:txBody>
                    <a:bodyPr/>
                    <a:lstStyle/>
                    <a:p>
                      <a:pPr algn="l" fontAlgn="ctr"/>
                      <a:r>
                        <a:rPr lang="en-US" sz="1200" b="0" i="0" u="none" strike="noStrike">
                          <a:solidFill>
                            <a:srgbClr val="000000"/>
                          </a:solidFill>
                          <a:effectLst/>
                          <a:latin typeface="Century Gothic" panose="020B0502020202020204" pitchFamily="34" charset="0"/>
                        </a:rPr>
                        <a:t>Performance Check-In</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1</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Goal assessment, feedback discussion</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Century Gothic" panose="020B0502020202020204" pitchFamily="34" charset="0"/>
                        </a:rPr>
                        <a:t>Manager</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14342645"/>
                  </a:ext>
                </a:extLst>
              </a:tr>
              <a:tr h="513894">
                <a:tc>
                  <a:txBody>
                    <a:bodyPr/>
                    <a:lstStyle/>
                    <a:p>
                      <a:pPr algn="l" fontAlgn="ctr"/>
                      <a:r>
                        <a:rPr lang="en-US" sz="1200" b="0" i="0" u="none" strike="noStrike">
                          <a:solidFill>
                            <a:srgbClr val="000000"/>
                          </a:solidFill>
                          <a:effectLst/>
                          <a:latin typeface="Century Gothic" panose="020B0502020202020204" pitchFamily="34" charset="0"/>
                        </a:rPr>
                        <a:t>Data Analysis for Marketers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Reporting best practices, tracking success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Century Gothic" panose="020B0502020202020204" pitchFamily="34" charset="0"/>
                        </a:rPr>
                        <a:t>Analytics Team</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88777907"/>
                  </a:ext>
                </a:extLst>
              </a:tr>
              <a:tr h="513894">
                <a:tc>
                  <a:txBody>
                    <a:bodyPr/>
                    <a:lstStyle/>
                    <a:p>
                      <a:pPr algn="l" fontAlgn="ctr"/>
                      <a:r>
                        <a:rPr lang="en-US" sz="1200" b="0" i="0" u="none" strike="noStrike">
                          <a:solidFill>
                            <a:srgbClr val="000000"/>
                          </a:solidFill>
                          <a:effectLst/>
                          <a:latin typeface="Century Gothic" panose="020B0502020202020204" pitchFamily="34" charset="0"/>
                        </a:rPr>
                        <a:t>Leadership Development Program</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5</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entury Gothic" panose="020B0502020202020204" pitchFamily="34" charset="0"/>
                        </a:rPr>
                        <a:t>Decision-making, conflict resolution, growth</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Century Gothic" panose="020B0502020202020204" pitchFamily="34" charset="0"/>
                        </a:rPr>
                        <a:t>Human Resources and Guest Speaker</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29771869"/>
                  </a:ext>
                </a:extLst>
              </a:tr>
              <a:tr h="513894">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43835185"/>
                  </a:ext>
                </a:extLst>
              </a:tr>
              <a:tr h="513894">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MM/DD/YY</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54942506"/>
                  </a:ext>
                </a:extLst>
              </a:tr>
            </a:tbl>
          </a:graphicData>
        </a:graphic>
      </p:graphicFrame>
    </p:spTree>
    <p:extLst>
      <p:ext uri="{BB962C8B-B14F-4D97-AF65-F5344CB8AC3E}">
        <p14:creationId xmlns:p14="http://schemas.microsoft.com/office/powerpoint/2010/main" val="1500314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273</TotalTime>
  <Words>956</Words>
  <Application>Microsoft Macintosh PowerPoint</Application>
  <PresentationFormat>Widescreen</PresentationFormat>
  <Paragraphs>383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21</cp:revision>
  <dcterms:created xsi:type="dcterms:W3CDTF">2024-07-31T18:43:37Z</dcterms:created>
  <dcterms:modified xsi:type="dcterms:W3CDTF">2025-03-29T22:56:59Z</dcterms:modified>
</cp:coreProperties>
</file>