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5" r:id="rId2"/>
    <p:sldId id="347" r:id="rId3"/>
    <p:sldId id="320"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E7F2"/>
    <a:srgbClr val="B5E274"/>
    <a:srgbClr val="79D015"/>
    <a:srgbClr val="009B47"/>
    <a:srgbClr val="F0A622"/>
    <a:srgbClr val="FF7C80"/>
    <a:srgbClr val="99EDF2"/>
    <a:srgbClr val="76D97A"/>
    <a:srgbClr val="00BD32"/>
    <a:srgbClr val="CE1D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93BB4A-D1CA-4BEC-AE48-B2D8B63EF14A}" v="3" dt="2024-01-21T16:59:21.0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4" autoAdjust="0"/>
    <p:restoredTop sz="86447"/>
  </p:normalViewPr>
  <p:slideViewPr>
    <p:cSldViewPr snapToGrid="0" snapToObjects="1">
      <p:cViewPr varScale="1">
        <p:scale>
          <a:sx n="196" d="100"/>
          <a:sy n="196" d="100"/>
        </p:scale>
        <p:origin x="1339" y="125"/>
      </p:cViewPr>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9893BB4A-D1CA-4BEC-AE48-B2D8B63EF14A}"/>
    <pc:docChg chg="custSel modSld sldOrd">
      <pc:chgData name="Bess Dunlevy" userId="dd4b9a8537dbe9d0" providerId="LiveId" clId="{9893BB4A-D1CA-4BEC-AE48-B2D8B63EF14A}" dt="2024-01-21T17:00:04.604" v="220" actId="14861"/>
      <pc:docMkLst>
        <pc:docMk/>
      </pc:docMkLst>
      <pc:sldChg chg="addSp delSp modSp mod ord">
        <pc:chgData name="Bess Dunlevy" userId="dd4b9a8537dbe9d0" providerId="LiveId" clId="{9893BB4A-D1CA-4BEC-AE48-B2D8B63EF14A}" dt="2024-01-21T16:57:43.380" v="204" actId="20577"/>
        <pc:sldMkLst>
          <pc:docMk/>
          <pc:sldMk cId="1036723312" sldId="320"/>
        </pc:sldMkLst>
        <pc:spChg chg="add mod">
          <ac:chgData name="Bess Dunlevy" userId="dd4b9a8537dbe9d0" providerId="LiveId" clId="{9893BB4A-D1CA-4BEC-AE48-B2D8B63EF14A}" dt="2024-01-21T16:57:05.838" v="127" actId="1076"/>
          <ac:spMkLst>
            <pc:docMk/>
            <pc:sldMk cId="1036723312" sldId="320"/>
            <ac:spMk id="3" creationId="{CD63CBC0-5791-8ADB-C408-20D078B4C86D}"/>
          </ac:spMkLst>
        </pc:spChg>
        <pc:spChg chg="mod">
          <ac:chgData name="Bess Dunlevy" userId="dd4b9a8537dbe9d0" providerId="LiveId" clId="{9893BB4A-D1CA-4BEC-AE48-B2D8B63EF14A}" dt="2024-01-21T16:56:08.454" v="108" actId="20577"/>
          <ac:spMkLst>
            <pc:docMk/>
            <pc:sldMk cId="1036723312" sldId="320"/>
            <ac:spMk id="9" creationId="{E6EEB223-E166-A54F-887F-3F76EDC4E433}"/>
          </ac:spMkLst>
        </pc:spChg>
        <pc:grpChg chg="del">
          <ac:chgData name="Bess Dunlevy" userId="dd4b9a8537dbe9d0" providerId="LiveId" clId="{9893BB4A-D1CA-4BEC-AE48-B2D8B63EF14A}" dt="2024-01-21T16:57:02.025" v="126" actId="478"/>
          <ac:grpSpMkLst>
            <pc:docMk/>
            <pc:sldMk cId="1036723312" sldId="320"/>
            <ac:grpSpMk id="7" creationId="{8E1B7E48-4A02-444F-963A-D6DBBEE435A3}"/>
          </ac:grpSpMkLst>
        </pc:grpChg>
        <pc:graphicFrameChg chg="modGraphic">
          <ac:chgData name="Bess Dunlevy" userId="dd4b9a8537dbe9d0" providerId="LiveId" clId="{9893BB4A-D1CA-4BEC-AE48-B2D8B63EF14A}" dt="2024-01-21T16:57:43.380" v="204" actId="20577"/>
          <ac:graphicFrameMkLst>
            <pc:docMk/>
            <pc:sldMk cId="1036723312" sldId="320"/>
            <ac:graphicFrameMk id="2" creationId="{37355569-728A-7144-B0C9-4D9511C7D2C3}"/>
          </ac:graphicFrameMkLst>
        </pc:graphicFrameChg>
      </pc:sldChg>
      <pc:sldChg chg="addSp delSp modSp mod">
        <pc:chgData name="Bess Dunlevy" userId="dd4b9a8537dbe9d0" providerId="LiveId" clId="{9893BB4A-D1CA-4BEC-AE48-B2D8B63EF14A}" dt="2024-01-21T17:00:04.604" v="220" actId="14861"/>
        <pc:sldMkLst>
          <pc:docMk/>
          <pc:sldMk cId="2426914501" sldId="345"/>
        </pc:sldMkLst>
        <pc:spChg chg="mod">
          <ac:chgData name="Bess Dunlevy" userId="dd4b9a8537dbe9d0" providerId="LiveId" clId="{9893BB4A-D1CA-4BEC-AE48-B2D8B63EF14A}" dt="2024-01-21T16:59:51.371" v="215" actId="14100"/>
          <ac:spMkLst>
            <pc:docMk/>
            <pc:sldMk cId="2426914501" sldId="345"/>
            <ac:spMk id="2" creationId="{7C5F649A-21D3-4946-B06E-8A79DDA0D00E}"/>
          </ac:spMkLst>
        </pc:spChg>
        <pc:spChg chg="mod">
          <ac:chgData name="Bess Dunlevy" userId="dd4b9a8537dbe9d0" providerId="LiveId" clId="{9893BB4A-D1CA-4BEC-AE48-B2D8B63EF14A}" dt="2024-01-21T16:59:56.249" v="217" actId="1076"/>
          <ac:spMkLst>
            <pc:docMk/>
            <pc:sldMk cId="2426914501" sldId="345"/>
            <ac:spMk id="3" creationId="{8D229698-1152-43F9-BE56-3EBDC68FD012}"/>
          </ac:spMkLst>
        </pc:spChg>
        <pc:spChg chg="mod">
          <ac:chgData name="Bess Dunlevy" userId="dd4b9a8537dbe9d0" providerId="LiveId" clId="{9893BB4A-D1CA-4BEC-AE48-B2D8B63EF14A}" dt="2024-01-21T16:54:06.672" v="59" actId="20577"/>
          <ac:spMkLst>
            <pc:docMk/>
            <pc:sldMk cId="2426914501" sldId="345"/>
            <ac:spMk id="33" creationId="{143A449B-AAB7-994A-92CE-8F48E2CA7DF6}"/>
          </ac:spMkLst>
        </pc:spChg>
        <pc:grpChg chg="del">
          <ac:chgData name="Bess Dunlevy" userId="dd4b9a8537dbe9d0" providerId="LiveId" clId="{9893BB4A-D1CA-4BEC-AE48-B2D8B63EF14A}" dt="2024-01-21T16:54:14.766" v="61" actId="478"/>
          <ac:grpSpMkLst>
            <pc:docMk/>
            <pc:sldMk cId="2426914501" sldId="345"/>
            <ac:grpSpMk id="65" creationId="{D7F7C8EC-ED2B-B949-A541-63F70BC666B6}"/>
          </ac:grpSpMkLst>
        </pc:grpChg>
        <pc:picChg chg="add mod ord">
          <ac:chgData name="Bess Dunlevy" userId="dd4b9a8537dbe9d0" providerId="LiveId" clId="{9893BB4A-D1CA-4BEC-AE48-B2D8B63EF14A}" dt="2024-01-21T16:54:27.516" v="63" actId="167"/>
          <ac:picMkLst>
            <pc:docMk/>
            <pc:sldMk cId="2426914501" sldId="345"/>
            <ac:picMk id="5" creationId="{12D97C57-D6BF-E8D1-591C-4E010E5ADB04}"/>
          </ac:picMkLst>
        </pc:picChg>
        <pc:picChg chg="add mod modCrop">
          <ac:chgData name="Bess Dunlevy" userId="dd4b9a8537dbe9d0" providerId="LiveId" clId="{9893BB4A-D1CA-4BEC-AE48-B2D8B63EF14A}" dt="2024-01-21T17:00:04.604" v="220" actId="14861"/>
          <ac:picMkLst>
            <pc:docMk/>
            <pc:sldMk cId="2426914501" sldId="345"/>
            <ac:picMk id="7" creationId="{600A31B5-FAA2-94FB-3A99-A4020B34849C}"/>
          </ac:picMkLst>
        </pc:picChg>
      </pc:sldChg>
      <pc:sldChg chg="delSp modSp mod">
        <pc:chgData name="Bess Dunlevy" userId="dd4b9a8537dbe9d0" providerId="LiveId" clId="{9893BB4A-D1CA-4BEC-AE48-B2D8B63EF14A}" dt="2024-01-21T16:57:55.485" v="205" actId="478"/>
        <pc:sldMkLst>
          <pc:docMk/>
          <pc:sldMk cId="2964708018" sldId="347"/>
        </pc:sldMkLst>
        <pc:spChg chg="mod">
          <ac:chgData name="Bess Dunlevy" userId="dd4b9a8537dbe9d0" providerId="LiveId" clId="{9893BB4A-D1CA-4BEC-AE48-B2D8B63EF14A}" dt="2024-01-21T16:55:20.318" v="100"/>
          <ac:spMkLst>
            <pc:docMk/>
            <pc:sldMk cId="2964708018" sldId="347"/>
            <ac:spMk id="9" creationId="{E6EEB223-E166-A54F-887F-3F76EDC4E433}"/>
          </ac:spMkLst>
        </pc:spChg>
        <pc:grpChg chg="del">
          <ac:chgData name="Bess Dunlevy" userId="dd4b9a8537dbe9d0" providerId="LiveId" clId="{9893BB4A-D1CA-4BEC-AE48-B2D8B63EF14A}" dt="2024-01-21T16:57:55.485" v="205" actId="478"/>
          <ac:grpSpMkLst>
            <pc:docMk/>
            <pc:sldMk cId="2964708018" sldId="347"/>
            <ac:grpSpMk id="7" creationId="{8E1B7E48-4A02-444F-963A-D6DBBEE435A3}"/>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11/27/2024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349276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3618666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11/27/2024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pt.smartsheet.com/try-it?trp=5817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ura geométrica branca abstrata">
            <a:extLst>
              <a:ext uri="{FF2B5EF4-FFF2-40B4-BE49-F238E27FC236}">
                <a16:creationId xmlns:a16="http://schemas.microsoft.com/office/drawing/2014/main" id="{12D97C57-D6BF-E8D1-591C-4E010E5ADB04}"/>
              </a:ext>
            </a:extLst>
          </p:cNvPr>
          <p:cNvPicPr>
            <a:picLocks noChangeAspect="1"/>
          </p:cNvPicPr>
          <p:nvPr/>
        </p:nvPicPr>
        <p:blipFill>
          <a:blip r:embed="rId2"/>
          <a:stretch>
            <a:fillRect/>
          </a:stretch>
        </p:blipFill>
        <p:spPr>
          <a:xfrm>
            <a:off x="-11373" y="0"/>
            <a:ext cx="12203371" cy="6858000"/>
          </a:xfrm>
          <a:prstGeom prst="rect">
            <a:avLst/>
          </a:prstGeom>
        </p:spPr>
      </p:pic>
      <p:sp>
        <p:nvSpPr>
          <p:cNvPr id="2" name="TextBox 1">
            <a:extLst>
              <a:ext uri="{FF2B5EF4-FFF2-40B4-BE49-F238E27FC236}">
                <a16:creationId xmlns:a16="http://schemas.microsoft.com/office/drawing/2014/main" id="{7C5F649A-21D3-4946-B06E-8A79DDA0D00E}"/>
              </a:ext>
            </a:extLst>
          </p:cNvPr>
          <p:cNvSpPr txBox="1"/>
          <p:nvPr/>
        </p:nvSpPr>
        <p:spPr>
          <a:xfrm>
            <a:off x="405012" y="2068945"/>
            <a:ext cx="4409035" cy="1200329"/>
          </a:xfrm>
          <a:prstGeom prst="rect">
            <a:avLst/>
          </a:prstGeom>
          <a:noFill/>
        </p:spPr>
        <p:txBody>
          <a:bodyPr wrap="square" rtlCol="0">
            <a:spAutoFit/>
          </a:bodyPr>
          <a:lstStyle/>
          <a:p>
            <a:pPr rtl="0"/>
            <a:r>
              <a:rPr lang="pt-BR" sz="3600" dirty="0">
                <a:latin typeface="Century Gothic" panose="020B0502020202020204" pitchFamily="34" charset="0"/>
              </a:rPr>
              <a:t>Notas quanto ao uso deste modelo</a:t>
            </a:r>
          </a:p>
        </p:txBody>
      </p:sp>
      <p:sp>
        <p:nvSpPr>
          <p:cNvPr id="3" name="TextBox 2">
            <a:extLst>
              <a:ext uri="{FF2B5EF4-FFF2-40B4-BE49-F238E27FC236}">
                <a16:creationId xmlns:a16="http://schemas.microsoft.com/office/drawing/2014/main" id="{8D229698-1152-43F9-BE56-3EBDC68FD012}"/>
              </a:ext>
            </a:extLst>
          </p:cNvPr>
          <p:cNvSpPr txBox="1"/>
          <p:nvPr/>
        </p:nvSpPr>
        <p:spPr>
          <a:xfrm>
            <a:off x="515849" y="3618227"/>
            <a:ext cx="4721170" cy="1892826"/>
          </a:xfrm>
          <a:prstGeom prst="rect">
            <a:avLst/>
          </a:prstGeom>
          <a:noFill/>
        </p:spPr>
        <p:txBody>
          <a:bodyPr wrap="square" rtlCol="0">
            <a:spAutoFit/>
          </a:bodyPr>
          <a:lstStyle/>
          <a:p>
            <a:pPr rtl="0">
              <a:spcAft>
                <a:spcPts val="600"/>
              </a:spcAft>
            </a:pPr>
            <a:r>
              <a:rPr lang="pt-BR" sz="1600">
                <a:latin typeface="Century Gothic" panose="020B0502020202020204" pitchFamily="34" charset="0"/>
              </a:rPr>
              <a:t>Insira objetivos e metas na área do gráfico. </a:t>
            </a:r>
          </a:p>
          <a:p>
            <a:endParaRPr lang="en-US" sz="1600" dirty="0">
              <a:latin typeface="Century Gothic" panose="020B0502020202020204" pitchFamily="34" charset="0"/>
            </a:endParaRPr>
          </a:p>
          <a:p>
            <a:pPr rtl="0">
              <a:spcAft>
                <a:spcPts val="600"/>
              </a:spcAft>
            </a:pPr>
            <a:r>
              <a:rPr lang="pt-BR" sz="1600">
                <a:latin typeface="Century Gothic" panose="020B0502020202020204" pitchFamily="34" charset="0"/>
              </a:rPr>
              <a:t>Ajuste as barras de cada tarefa para representar a duração.  Adicione datas de marcos e informações extras em cada barra ou na área do gráfico. Resuma os resultados na linha inferior.</a:t>
            </a:r>
          </a:p>
        </p:txBody>
      </p:sp>
      <p:sp>
        <p:nvSpPr>
          <p:cNvPr id="33" name="TextBox 32">
            <a:extLst>
              <a:ext uri="{FF2B5EF4-FFF2-40B4-BE49-F238E27FC236}">
                <a16:creationId xmlns:a16="http://schemas.microsoft.com/office/drawing/2014/main" id="{143A449B-AAB7-994A-92CE-8F48E2CA7DF6}"/>
              </a:ext>
            </a:extLst>
          </p:cNvPr>
          <p:cNvSpPr txBox="1"/>
          <p:nvPr/>
        </p:nvSpPr>
        <p:spPr>
          <a:xfrm>
            <a:off x="409776" y="353237"/>
            <a:ext cx="8017048" cy="1077218"/>
          </a:xfrm>
          <a:prstGeom prst="rect">
            <a:avLst/>
          </a:prstGeom>
          <a:noFill/>
        </p:spPr>
        <p:txBody>
          <a:bodyPr wrap="square" rtlCol="0">
            <a:spAutoFit/>
          </a:bodyPr>
          <a:lstStyle/>
          <a:p>
            <a:pPr rtl="0"/>
            <a:r>
              <a:rPr lang="pt-BR" sz="3200" b="1" dirty="0">
                <a:solidFill>
                  <a:schemeClr val="tx1">
                    <a:lumMod val="65000"/>
                    <a:lumOff val="35000"/>
                  </a:schemeClr>
                </a:solidFill>
                <a:latin typeface="Century Gothic" panose="020B0502020202020204" pitchFamily="34" charset="0"/>
              </a:rPr>
              <a:t>MODELO DE IMPLEMENTAÇÃO ANUAL em PowerPoint</a:t>
            </a:r>
          </a:p>
        </p:txBody>
      </p:sp>
      <p:pic>
        <p:nvPicPr>
          <p:cNvPr id="7" name="Picture 6">
            <a:extLst>
              <a:ext uri="{FF2B5EF4-FFF2-40B4-BE49-F238E27FC236}">
                <a16:creationId xmlns:a16="http://schemas.microsoft.com/office/drawing/2014/main" id="{600A31B5-FAA2-94FB-3A99-A4020B34849C}"/>
              </a:ext>
            </a:extLst>
          </p:cNvPr>
          <p:cNvPicPr>
            <a:picLocks noChangeAspect="1"/>
          </p:cNvPicPr>
          <p:nvPr/>
        </p:nvPicPr>
        <p:blipFill rotWithShape="1">
          <a:blip r:embed="rId3"/>
          <a:srcRect t="6158" b="8246"/>
          <a:stretch/>
        </p:blipFill>
        <p:spPr>
          <a:xfrm>
            <a:off x="5870867" y="2503055"/>
            <a:ext cx="5805284" cy="2795086"/>
          </a:xfrm>
          <a:prstGeom prst="rect">
            <a:avLst/>
          </a:prstGeom>
          <a:effectLst>
            <a:outerShdw blurRad="50800" dist="38100" dir="2700000" algn="tl" rotWithShape="0">
              <a:prstClr val="black">
                <a:alpha val="40000"/>
              </a:prstClr>
            </a:outerShdw>
          </a:effectLst>
        </p:spPr>
      </p:pic>
      <p:pic>
        <p:nvPicPr>
          <p:cNvPr id="6" name="Picture 5">
            <a:hlinkClick r:id="rId4"/>
            <a:extLst>
              <a:ext uri="{FF2B5EF4-FFF2-40B4-BE49-F238E27FC236}">
                <a16:creationId xmlns:a16="http://schemas.microsoft.com/office/drawing/2014/main" id="{AB062974-3A3C-663A-6945-D064B4CA8F78}"/>
              </a:ext>
            </a:extLst>
          </p:cNvPr>
          <p:cNvPicPr>
            <a:picLocks noChangeAspect="1"/>
          </p:cNvPicPr>
          <p:nvPr/>
        </p:nvPicPr>
        <p:blipFill>
          <a:blip r:embed="rId5"/>
          <a:srcRect/>
          <a:stretch/>
        </p:blipFill>
        <p:spPr>
          <a:xfrm>
            <a:off x="8534352" y="298882"/>
            <a:ext cx="3264288" cy="649251"/>
          </a:xfrm>
          <a:prstGeom prst="rect">
            <a:avLst/>
          </a:prstGeom>
        </p:spPr>
      </p:pic>
    </p:spTree>
    <p:extLst>
      <p:ext uri="{BB962C8B-B14F-4D97-AF65-F5344CB8AC3E}">
        <p14:creationId xmlns:p14="http://schemas.microsoft.com/office/powerpoint/2010/main" val="2426914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2A08EE07-4D3C-C74D-AA27-8BAD402EB88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3" name="Parallelogram 12">
            <a:extLst>
              <a:ext uri="{FF2B5EF4-FFF2-40B4-BE49-F238E27FC236}">
                <a16:creationId xmlns:a16="http://schemas.microsoft.com/office/drawing/2014/main" id="{72214739-7D95-4444-9FE6-D496832163FB}"/>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6EEB223-E166-A54F-887F-3F76EDC4E433}"/>
              </a:ext>
            </a:extLst>
          </p:cNvPr>
          <p:cNvSpPr txBox="1"/>
          <p:nvPr/>
        </p:nvSpPr>
        <p:spPr>
          <a:xfrm>
            <a:off x="4800046" y="6477000"/>
            <a:ext cx="7007574" cy="369332"/>
          </a:xfrm>
          <a:prstGeom prst="rect">
            <a:avLst/>
          </a:prstGeom>
          <a:noFill/>
        </p:spPr>
        <p:txBody>
          <a:bodyPr wrap="square" rtlCol="0">
            <a:spAutoFit/>
          </a:bodyPr>
          <a:lstStyle/>
          <a:p>
            <a:pPr algn="r" rtl="0"/>
            <a:r>
              <a:rPr lang="pt-BR">
                <a:solidFill>
                  <a:schemeClr val="bg1"/>
                </a:solidFill>
                <a:latin typeface="Century Gothic" panose="020B0502020202020204" pitchFamily="34" charset="0"/>
                <a:ea typeface="Arial" charset="0"/>
                <a:cs typeface="Arial" charset="0"/>
              </a:rPr>
              <a:t>LINHA DO TEMPO DA IMPLEMENTAÇÃO ANUAL</a:t>
            </a:r>
          </a:p>
        </p:txBody>
      </p:sp>
      <p:graphicFrame>
        <p:nvGraphicFramePr>
          <p:cNvPr id="2" name="Table 2">
            <a:extLst>
              <a:ext uri="{FF2B5EF4-FFF2-40B4-BE49-F238E27FC236}">
                <a16:creationId xmlns:a16="http://schemas.microsoft.com/office/drawing/2014/main" id="{37355569-728A-7144-B0C9-4D9511C7D2C3}"/>
              </a:ext>
            </a:extLst>
          </p:cNvPr>
          <p:cNvGraphicFramePr>
            <a:graphicFrameLocks noGrp="1"/>
          </p:cNvGraphicFramePr>
          <p:nvPr>
            <p:extLst>
              <p:ext uri="{D42A27DB-BD31-4B8C-83A1-F6EECF244321}">
                <p14:modId xmlns:p14="http://schemas.microsoft.com/office/powerpoint/2010/main" val="2268402647"/>
              </p:ext>
            </p:extLst>
          </p:nvPr>
        </p:nvGraphicFramePr>
        <p:xfrm>
          <a:off x="327120" y="524509"/>
          <a:ext cx="11480500" cy="5738505"/>
        </p:xfrm>
        <a:graphic>
          <a:graphicData uri="http://schemas.openxmlformats.org/drawingml/2006/table">
            <a:tbl>
              <a:tblPr firstRow="1" bandRow="1">
                <a:tableStyleId>{5C22544A-7EE6-4342-B048-85BDC9FD1C3A}</a:tableStyleId>
              </a:tblPr>
              <a:tblGrid>
                <a:gridCol w="3877132">
                  <a:extLst>
                    <a:ext uri="{9D8B030D-6E8A-4147-A177-3AD203B41FA5}">
                      <a16:colId xmlns:a16="http://schemas.microsoft.com/office/drawing/2014/main" val="602210714"/>
                    </a:ext>
                  </a:extLst>
                </a:gridCol>
                <a:gridCol w="633614">
                  <a:extLst>
                    <a:ext uri="{9D8B030D-6E8A-4147-A177-3AD203B41FA5}">
                      <a16:colId xmlns:a16="http://schemas.microsoft.com/office/drawing/2014/main" val="745651107"/>
                    </a:ext>
                  </a:extLst>
                </a:gridCol>
                <a:gridCol w="633614">
                  <a:extLst>
                    <a:ext uri="{9D8B030D-6E8A-4147-A177-3AD203B41FA5}">
                      <a16:colId xmlns:a16="http://schemas.microsoft.com/office/drawing/2014/main" val="3839570682"/>
                    </a:ext>
                  </a:extLst>
                </a:gridCol>
                <a:gridCol w="633614">
                  <a:extLst>
                    <a:ext uri="{9D8B030D-6E8A-4147-A177-3AD203B41FA5}">
                      <a16:colId xmlns:a16="http://schemas.microsoft.com/office/drawing/2014/main" val="3893106002"/>
                    </a:ext>
                  </a:extLst>
                </a:gridCol>
                <a:gridCol w="633614">
                  <a:extLst>
                    <a:ext uri="{9D8B030D-6E8A-4147-A177-3AD203B41FA5}">
                      <a16:colId xmlns:a16="http://schemas.microsoft.com/office/drawing/2014/main" val="1453603295"/>
                    </a:ext>
                  </a:extLst>
                </a:gridCol>
                <a:gridCol w="633614">
                  <a:extLst>
                    <a:ext uri="{9D8B030D-6E8A-4147-A177-3AD203B41FA5}">
                      <a16:colId xmlns:a16="http://schemas.microsoft.com/office/drawing/2014/main" val="3405603126"/>
                    </a:ext>
                  </a:extLst>
                </a:gridCol>
                <a:gridCol w="633614">
                  <a:extLst>
                    <a:ext uri="{9D8B030D-6E8A-4147-A177-3AD203B41FA5}">
                      <a16:colId xmlns:a16="http://schemas.microsoft.com/office/drawing/2014/main" val="4188645958"/>
                    </a:ext>
                  </a:extLst>
                </a:gridCol>
                <a:gridCol w="633614">
                  <a:extLst>
                    <a:ext uri="{9D8B030D-6E8A-4147-A177-3AD203B41FA5}">
                      <a16:colId xmlns:a16="http://schemas.microsoft.com/office/drawing/2014/main" val="370284219"/>
                    </a:ext>
                  </a:extLst>
                </a:gridCol>
                <a:gridCol w="633614">
                  <a:extLst>
                    <a:ext uri="{9D8B030D-6E8A-4147-A177-3AD203B41FA5}">
                      <a16:colId xmlns:a16="http://schemas.microsoft.com/office/drawing/2014/main" val="2570255189"/>
                    </a:ext>
                  </a:extLst>
                </a:gridCol>
                <a:gridCol w="633614">
                  <a:extLst>
                    <a:ext uri="{9D8B030D-6E8A-4147-A177-3AD203B41FA5}">
                      <a16:colId xmlns:a16="http://schemas.microsoft.com/office/drawing/2014/main" val="4253557748"/>
                    </a:ext>
                  </a:extLst>
                </a:gridCol>
                <a:gridCol w="633614">
                  <a:extLst>
                    <a:ext uri="{9D8B030D-6E8A-4147-A177-3AD203B41FA5}">
                      <a16:colId xmlns:a16="http://schemas.microsoft.com/office/drawing/2014/main" val="732807866"/>
                    </a:ext>
                  </a:extLst>
                </a:gridCol>
                <a:gridCol w="633614">
                  <a:extLst>
                    <a:ext uri="{9D8B030D-6E8A-4147-A177-3AD203B41FA5}">
                      <a16:colId xmlns:a16="http://schemas.microsoft.com/office/drawing/2014/main" val="1262655051"/>
                    </a:ext>
                  </a:extLst>
                </a:gridCol>
                <a:gridCol w="633614">
                  <a:extLst>
                    <a:ext uri="{9D8B030D-6E8A-4147-A177-3AD203B41FA5}">
                      <a16:colId xmlns:a16="http://schemas.microsoft.com/office/drawing/2014/main" val="2519593283"/>
                    </a:ext>
                  </a:extLst>
                </a:gridCol>
              </a:tblGrid>
              <a:tr h="228783">
                <a:tc>
                  <a:txBody>
                    <a:bodyPr/>
                    <a:lstStyle/>
                    <a:p>
                      <a:endParaRPr lang="en-US" sz="900" dirty="0">
                        <a:solidFill>
                          <a:schemeClr val="tx1"/>
                        </a:solidFill>
                        <a:latin typeface="Century Gothic" panose="020B0502020202020204"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rtl="0">
                        <a:lnSpc>
                          <a:spcPct val="100000"/>
                        </a:lnSpc>
                      </a:pPr>
                      <a:r>
                        <a:rPr lang="pt-BR" sz="1200" b="0">
                          <a:solidFill>
                            <a:schemeClr val="tx1"/>
                          </a:solidFill>
                          <a:latin typeface="Century Gothic" panose="020B0502020202020204" pitchFamily="34" charset="0"/>
                        </a:rPr>
                        <a:t>T1</a:t>
                      </a:r>
                    </a:p>
                  </a:txBody>
                  <a:tcPr marL="0" marR="0" marT="0" marB="0" anchor="ctr">
                    <a:lnL w="635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gridSpan="3">
                  <a:txBody>
                    <a:bodyPr/>
                    <a:lstStyle/>
                    <a:p>
                      <a:pPr algn="ctr" rtl="0">
                        <a:lnSpc>
                          <a:spcPct val="100000"/>
                        </a:lnSpc>
                      </a:pPr>
                      <a:r>
                        <a:rPr lang="pt-BR" sz="1200" b="0">
                          <a:solidFill>
                            <a:schemeClr val="tx1"/>
                          </a:solidFill>
                          <a:latin typeface="Century Gothic" panose="020B0502020202020204" pitchFamily="34" charset="0"/>
                        </a:rPr>
                        <a:t>T2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gridSpan="3">
                  <a:txBody>
                    <a:bodyPr/>
                    <a:lstStyle/>
                    <a:p>
                      <a:pPr algn="ctr" rtl="0">
                        <a:lnSpc>
                          <a:spcPct val="100000"/>
                        </a:lnSpc>
                      </a:pPr>
                      <a:r>
                        <a:rPr lang="pt-BR" sz="1200" b="0">
                          <a:solidFill>
                            <a:schemeClr val="tx1"/>
                          </a:solidFill>
                          <a:latin typeface="Century Gothic" panose="020B0502020202020204" pitchFamily="34" charset="0"/>
                        </a:rPr>
                        <a:t>T3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gridSpan="3">
                  <a:txBody>
                    <a:bodyPr/>
                    <a:lstStyle/>
                    <a:p>
                      <a:pPr algn="ctr" rtl="0">
                        <a:lnSpc>
                          <a:spcPct val="100000"/>
                        </a:lnSpc>
                      </a:pPr>
                      <a:r>
                        <a:rPr lang="pt-BR" sz="1200" b="0">
                          <a:solidFill>
                            <a:schemeClr val="tx1"/>
                          </a:solidFill>
                          <a:latin typeface="Century Gothic" panose="020B0502020202020204" pitchFamily="34" charset="0"/>
                        </a:rPr>
                        <a:t>T4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426183525"/>
                  </a:ext>
                </a:extLst>
              </a:tr>
              <a:tr h="228783">
                <a:tc>
                  <a:txBody>
                    <a:bodyPr/>
                    <a:lstStyle/>
                    <a:p>
                      <a:pPr rtl="0"/>
                      <a:r>
                        <a:rPr lang="pt-BR" sz="900" b="1">
                          <a:solidFill>
                            <a:schemeClr val="tx1"/>
                          </a:solidFill>
                          <a:latin typeface="Century Gothic" panose="020B0502020202020204" pitchFamily="34" charset="0"/>
                        </a:rPr>
                        <a:t>OBJETIVOS + METAS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rtl="0">
                        <a:lnSpc>
                          <a:spcPct val="100000"/>
                        </a:lnSpc>
                      </a:pPr>
                      <a:r>
                        <a:rPr lang="pt-BR" sz="900" b="1">
                          <a:solidFill>
                            <a:schemeClr val="tx1"/>
                          </a:solidFill>
                          <a:latin typeface="Century Gothic" panose="020B0502020202020204" pitchFamily="34" charset="0"/>
                        </a:rPr>
                        <a:t>JAN</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pt-BR" sz="900" b="1">
                          <a:solidFill>
                            <a:schemeClr val="tx1"/>
                          </a:solidFill>
                          <a:latin typeface="Century Gothic" panose="020B0502020202020204" pitchFamily="34" charset="0"/>
                        </a:rPr>
                        <a:t>FEV</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pt-BR" sz="900" b="1">
                          <a:solidFill>
                            <a:schemeClr val="tx1"/>
                          </a:solidFill>
                          <a:latin typeface="Century Gothic" panose="020B0502020202020204" pitchFamily="34" charset="0"/>
                        </a:rPr>
                        <a:t>MAR</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pt-BR" sz="900" b="1">
                          <a:solidFill>
                            <a:schemeClr val="tx1"/>
                          </a:solidFill>
                          <a:latin typeface="Century Gothic" panose="020B0502020202020204" pitchFamily="34" charset="0"/>
                        </a:rPr>
                        <a:t>ABR</a:t>
                      </a: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pt-BR" sz="900" b="1">
                          <a:solidFill>
                            <a:schemeClr val="tx1"/>
                          </a:solidFill>
                          <a:latin typeface="Century Gothic" panose="020B0502020202020204" pitchFamily="34" charset="0"/>
                        </a:rPr>
                        <a:t>MAI</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pt-BR" sz="900" b="1">
                          <a:solidFill>
                            <a:schemeClr val="tx1"/>
                          </a:solidFill>
                          <a:latin typeface="Century Gothic" panose="020B0502020202020204" pitchFamily="34" charset="0"/>
                        </a:rPr>
                        <a:t>JUN</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pt-BR" sz="900" b="1">
                          <a:solidFill>
                            <a:schemeClr val="tx1"/>
                          </a:solidFill>
                          <a:latin typeface="Century Gothic" panose="020B0502020202020204" pitchFamily="34" charset="0"/>
                        </a:rPr>
                        <a:t>JUL</a:t>
                      </a: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pt-BR" sz="900" b="1">
                          <a:solidFill>
                            <a:schemeClr val="tx1"/>
                          </a:solidFill>
                          <a:latin typeface="Century Gothic" panose="020B0502020202020204" pitchFamily="34" charset="0"/>
                        </a:rPr>
                        <a:t>AGO</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pt-BR" sz="900" b="1">
                          <a:solidFill>
                            <a:schemeClr val="tx1"/>
                          </a:solidFill>
                          <a:latin typeface="Century Gothic" panose="020B0502020202020204" pitchFamily="34" charset="0"/>
                        </a:rPr>
                        <a:t>SET</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pt-BR" sz="900" b="1">
                          <a:solidFill>
                            <a:schemeClr val="tx1"/>
                          </a:solidFill>
                          <a:latin typeface="Century Gothic" panose="020B0502020202020204" pitchFamily="34" charset="0"/>
                        </a:rPr>
                        <a:t>OUT</a:t>
                      </a: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pt-BR" sz="900" b="1">
                          <a:solidFill>
                            <a:schemeClr val="tx1"/>
                          </a:solidFill>
                          <a:latin typeface="Century Gothic" panose="020B0502020202020204" pitchFamily="34" charset="0"/>
                        </a:rPr>
                        <a:t>NOV</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pt-BR" sz="900" b="1">
                          <a:solidFill>
                            <a:schemeClr val="tx1"/>
                          </a:solidFill>
                          <a:latin typeface="Century Gothic" panose="020B0502020202020204" pitchFamily="34" charset="0"/>
                        </a:rPr>
                        <a:t>DEZ</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619611726"/>
                  </a:ext>
                </a:extLst>
              </a:tr>
              <a:tr h="453010">
                <a:tc>
                  <a:txBody>
                    <a:bodyPr/>
                    <a:lstStyle/>
                    <a:p>
                      <a:pPr rtl="0">
                        <a:lnSpc>
                          <a:spcPct val="100000"/>
                        </a:lnSpc>
                      </a:pPr>
                      <a:r>
                        <a:rPr lang="pt-BR" sz="1100">
                          <a:solidFill>
                            <a:schemeClr val="tx1"/>
                          </a:solidFill>
                          <a:latin typeface="Century Gothic" panose="020B0502020202020204" pitchFamily="34" charset="0"/>
                        </a:rPr>
                        <a:t>Objetivo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965858687"/>
                  </a:ext>
                </a:extLst>
              </a:tr>
              <a:tr h="453010">
                <a:tc>
                  <a:txBody>
                    <a:bodyPr/>
                    <a:lstStyle/>
                    <a:p>
                      <a:pPr rtl="0">
                        <a:lnSpc>
                          <a:spcPct val="100000"/>
                        </a:lnSpc>
                      </a:pPr>
                      <a:r>
                        <a:rPr lang="pt-BR" sz="1100">
                          <a:solidFill>
                            <a:schemeClr val="tx1"/>
                          </a:solidFill>
                          <a:latin typeface="Century Gothic" panose="020B0502020202020204" pitchFamily="34" charset="0"/>
                        </a:rPr>
                        <a:t>Objetivo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4200816345"/>
                  </a:ext>
                </a:extLst>
              </a:tr>
              <a:tr h="453010">
                <a:tc>
                  <a:txBody>
                    <a:bodyPr/>
                    <a:lstStyle/>
                    <a:p>
                      <a:pPr rtl="0">
                        <a:lnSpc>
                          <a:spcPct val="100000"/>
                        </a:lnSpc>
                      </a:pPr>
                      <a:r>
                        <a:rPr lang="pt-BR" sz="1100">
                          <a:solidFill>
                            <a:schemeClr val="tx1"/>
                          </a:solidFill>
                          <a:latin typeface="Century Gothic" panose="020B0502020202020204" pitchFamily="34" charset="0"/>
                        </a:rPr>
                        <a:t>Objetivo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992502013"/>
                  </a:ext>
                </a:extLst>
              </a:tr>
              <a:tr h="453010">
                <a:tc>
                  <a:txBody>
                    <a:bodyPr/>
                    <a:lstStyle/>
                    <a:p>
                      <a:pPr rtl="0">
                        <a:lnSpc>
                          <a:spcPct val="100000"/>
                        </a:lnSpc>
                      </a:pPr>
                      <a:r>
                        <a:rPr lang="pt-BR" sz="1100">
                          <a:solidFill>
                            <a:schemeClr val="tx1"/>
                          </a:solidFill>
                          <a:latin typeface="Century Gothic" panose="020B0502020202020204" pitchFamily="34" charset="0"/>
                        </a:rPr>
                        <a:t>Objetivo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699537522"/>
                  </a:ext>
                </a:extLst>
              </a:tr>
              <a:tr h="453010">
                <a:tc>
                  <a:txBody>
                    <a:bodyPr/>
                    <a:lstStyle/>
                    <a:p>
                      <a:pPr rtl="0">
                        <a:lnSpc>
                          <a:spcPct val="100000"/>
                        </a:lnSpc>
                      </a:pPr>
                      <a:r>
                        <a:rPr lang="pt-BR" sz="1100">
                          <a:solidFill>
                            <a:schemeClr val="tx1"/>
                          </a:solidFill>
                          <a:latin typeface="Century Gothic" panose="020B0502020202020204" pitchFamily="34" charset="0"/>
                        </a:rPr>
                        <a:t>Objetivo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3119141191"/>
                  </a:ext>
                </a:extLst>
              </a:tr>
              <a:tr h="453010">
                <a:tc>
                  <a:txBody>
                    <a:bodyPr/>
                    <a:lstStyle/>
                    <a:p>
                      <a:pPr rtl="0">
                        <a:lnSpc>
                          <a:spcPct val="100000"/>
                        </a:lnSpc>
                      </a:pPr>
                      <a:r>
                        <a:rPr lang="pt-BR" sz="1100">
                          <a:solidFill>
                            <a:schemeClr val="tx1"/>
                          </a:solidFill>
                          <a:latin typeface="Century Gothic" panose="020B0502020202020204" pitchFamily="34" charset="0"/>
                        </a:rPr>
                        <a:t>Meta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911561401"/>
                  </a:ext>
                </a:extLst>
              </a:tr>
              <a:tr h="453010">
                <a:tc>
                  <a:txBody>
                    <a:bodyPr/>
                    <a:lstStyle/>
                    <a:p>
                      <a:pPr rtl="0">
                        <a:lnSpc>
                          <a:spcPct val="100000"/>
                        </a:lnSpc>
                      </a:pPr>
                      <a:r>
                        <a:rPr lang="pt-BR" sz="1100">
                          <a:solidFill>
                            <a:schemeClr val="tx1"/>
                          </a:solidFill>
                          <a:latin typeface="Century Gothic" panose="020B0502020202020204" pitchFamily="34" charset="0"/>
                        </a:rPr>
                        <a:t>Meta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4294209273"/>
                  </a:ext>
                </a:extLst>
              </a:tr>
              <a:tr h="453010">
                <a:tc>
                  <a:txBody>
                    <a:bodyPr/>
                    <a:lstStyle/>
                    <a:p>
                      <a:pPr rtl="0">
                        <a:lnSpc>
                          <a:spcPct val="100000"/>
                        </a:lnSpc>
                      </a:pPr>
                      <a:r>
                        <a:rPr lang="pt-BR" sz="1100">
                          <a:solidFill>
                            <a:schemeClr val="tx1"/>
                          </a:solidFill>
                          <a:latin typeface="Century Gothic" panose="020B0502020202020204" pitchFamily="34" charset="0"/>
                        </a:rPr>
                        <a:t>Meta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390668724"/>
                  </a:ext>
                </a:extLst>
              </a:tr>
              <a:tr h="453010">
                <a:tc>
                  <a:txBody>
                    <a:bodyPr/>
                    <a:lstStyle/>
                    <a:p>
                      <a:pPr rtl="0">
                        <a:lnSpc>
                          <a:spcPct val="100000"/>
                        </a:lnSpc>
                      </a:pPr>
                      <a:r>
                        <a:rPr lang="pt-BR" sz="1100">
                          <a:solidFill>
                            <a:schemeClr val="tx1"/>
                          </a:solidFill>
                          <a:latin typeface="Century Gothic" panose="020B0502020202020204" pitchFamily="34" charset="0"/>
                        </a:rPr>
                        <a:t>Meta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99392616"/>
                  </a:ext>
                </a:extLst>
              </a:tr>
              <a:tr h="453010">
                <a:tc>
                  <a:txBody>
                    <a:bodyPr/>
                    <a:lstStyle/>
                    <a:p>
                      <a:pPr rtl="0">
                        <a:lnSpc>
                          <a:spcPct val="100000"/>
                        </a:lnSpc>
                      </a:pPr>
                      <a:r>
                        <a:rPr lang="pt-BR" sz="1100">
                          <a:solidFill>
                            <a:schemeClr val="tx1"/>
                          </a:solidFill>
                          <a:latin typeface="Century Gothic" panose="020B0502020202020204" pitchFamily="34" charset="0"/>
                        </a:rPr>
                        <a:t>Meta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4102260576"/>
                  </a:ext>
                </a:extLst>
              </a:tr>
              <a:tr h="750839">
                <a:tc>
                  <a:txBody>
                    <a:bodyPr/>
                    <a:lstStyle/>
                    <a:p>
                      <a:pPr rtl="0">
                        <a:lnSpc>
                          <a:spcPct val="100000"/>
                        </a:lnSpc>
                      </a:pPr>
                      <a:r>
                        <a:rPr lang="pt-BR" sz="1400" b="1">
                          <a:solidFill>
                            <a:schemeClr val="tx1"/>
                          </a:solidFill>
                          <a:latin typeface="Century Gothic" panose="020B0502020202020204" pitchFamily="34" charset="0"/>
                        </a:rPr>
                        <a:t>RESULTADOS</a:t>
                      </a:r>
                    </a:p>
                    <a:p>
                      <a:pPr>
                        <a:lnSpc>
                          <a:spcPct val="100000"/>
                        </a:lnSpc>
                      </a:pPr>
                      <a:endParaRPr lang="en-US" sz="1000" dirty="0">
                        <a:solidFill>
                          <a:schemeClr val="tx1"/>
                        </a:solidFill>
                        <a:latin typeface="Century Gothic" panose="020B0502020202020204" pitchFamily="34" charset="0"/>
                      </a:endParaRPr>
                    </a:p>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extLst>
                  <a:ext uri="{0D108BD9-81ED-4DB2-BD59-A6C34878D82A}">
                    <a16:rowId xmlns:a16="http://schemas.microsoft.com/office/drawing/2014/main" val="3885946280"/>
                  </a:ext>
                </a:extLst>
              </a:tr>
            </a:tbl>
          </a:graphicData>
        </a:graphic>
      </p:graphicFrame>
      <p:sp>
        <p:nvSpPr>
          <p:cNvPr id="5" name="Rectangle 4">
            <a:extLst>
              <a:ext uri="{FF2B5EF4-FFF2-40B4-BE49-F238E27FC236}">
                <a16:creationId xmlns:a16="http://schemas.microsoft.com/office/drawing/2014/main" id="{CDADEC37-AD62-194B-8324-91DAEC6F3A34}"/>
              </a:ext>
            </a:extLst>
          </p:cNvPr>
          <p:cNvSpPr/>
          <p:nvPr/>
        </p:nvSpPr>
        <p:spPr>
          <a:xfrm>
            <a:off x="4254638" y="1057949"/>
            <a:ext cx="1828800" cy="274320"/>
          </a:xfrm>
          <a:prstGeom prst="rect">
            <a:avLst/>
          </a:prstGeom>
          <a:gradFill>
            <a:gsLst>
              <a:gs pos="0">
                <a:srgbClr val="FF7C80"/>
              </a:gs>
              <a:gs pos="100000">
                <a:srgbClr val="FF000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6" name="Rectangle 5">
            <a:extLst>
              <a:ext uri="{FF2B5EF4-FFF2-40B4-BE49-F238E27FC236}">
                <a16:creationId xmlns:a16="http://schemas.microsoft.com/office/drawing/2014/main" id="{45120421-B160-AC44-999E-CFB0721F467F}"/>
              </a:ext>
            </a:extLst>
          </p:cNvPr>
          <p:cNvSpPr/>
          <p:nvPr/>
        </p:nvSpPr>
        <p:spPr>
          <a:xfrm>
            <a:off x="4254638" y="3788954"/>
            <a:ext cx="1828800" cy="274320"/>
          </a:xfrm>
          <a:prstGeom prst="rect">
            <a:avLst/>
          </a:prstGeom>
          <a:gradFill>
            <a:gsLst>
              <a:gs pos="0">
                <a:srgbClr val="99EDF2"/>
              </a:gs>
              <a:gs pos="100000">
                <a:srgbClr val="00E7F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12" name="Rectangle 11">
            <a:extLst>
              <a:ext uri="{FF2B5EF4-FFF2-40B4-BE49-F238E27FC236}">
                <a16:creationId xmlns:a16="http://schemas.microsoft.com/office/drawing/2014/main" id="{4DA04FFA-D9F8-5249-A153-D5EAF58B72FE}"/>
              </a:ext>
            </a:extLst>
          </p:cNvPr>
          <p:cNvSpPr/>
          <p:nvPr/>
        </p:nvSpPr>
        <p:spPr>
          <a:xfrm>
            <a:off x="4254638" y="3336274"/>
            <a:ext cx="1828800" cy="274320"/>
          </a:xfrm>
          <a:prstGeom prst="rect">
            <a:avLst/>
          </a:prstGeom>
          <a:gradFill>
            <a:gsLst>
              <a:gs pos="0">
                <a:srgbClr val="B5E274"/>
              </a:gs>
              <a:gs pos="100000">
                <a:srgbClr val="79D015"/>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41" name="Rectangle 40">
            <a:extLst>
              <a:ext uri="{FF2B5EF4-FFF2-40B4-BE49-F238E27FC236}">
                <a16:creationId xmlns:a16="http://schemas.microsoft.com/office/drawing/2014/main" id="{7FE24B6B-A6AC-0A4E-A8D3-E4E3AAED67B1}"/>
              </a:ext>
            </a:extLst>
          </p:cNvPr>
          <p:cNvSpPr/>
          <p:nvPr/>
        </p:nvSpPr>
        <p:spPr>
          <a:xfrm>
            <a:off x="4254638" y="1525554"/>
            <a:ext cx="1828800" cy="274320"/>
          </a:xfrm>
          <a:prstGeom prst="rect">
            <a:avLst/>
          </a:prstGeom>
          <a:gradFill>
            <a:gsLst>
              <a:gs pos="0">
                <a:schemeClr val="accent4"/>
              </a:gs>
              <a:gs pos="100000">
                <a:srgbClr val="F0A62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42" name="Rectangle 41">
            <a:extLst>
              <a:ext uri="{FF2B5EF4-FFF2-40B4-BE49-F238E27FC236}">
                <a16:creationId xmlns:a16="http://schemas.microsoft.com/office/drawing/2014/main" id="{238344CB-F85E-EE49-8F53-13D357BD1514}"/>
              </a:ext>
            </a:extLst>
          </p:cNvPr>
          <p:cNvSpPr/>
          <p:nvPr/>
        </p:nvSpPr>
        <p:spPr>
          <a:xfrm>
            <a:off x="4254638" y="1978234"/>
            <a:ext cx="1828800" cy="274320"/>
          </a:xfrm>
          <a:prstGeom prst="rect">
            <a:avLst/>
          </a:prstGeom>
          <a:gradFill>
            <a:gsLst>
              <a:gs pos="0">
                <a:schemeClr val="accent4">
                  <a:lumMod val="60000"/>
                  <a:lumOff val="40000"/>
                </a:schemeClr>
              </a:gs>
              <a:gs pos="100000">
                <a:schemeClr val="accent4"/>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44" name="Rectangle 43">
            <a:extLst>
              <a:ext uri="{FF2B5EF4-FFF2-40B4-BE49-F238E27FC236}">
                <a16:creationId xmlns:a16="http://schemas.microsoft.com/office/drawing/2014/main" id="{BC327E30-6FC2-774C-84E7-84122B7DDF00}"/>
              </a:ext>
            </a:extLst>
          </p:cNvPr>
          <p:cNvSpPr/>
          <p:nvPr/>
        </p:nvSpPr>
        <p:spPr>
          <a:xfrm>
            <a:off x="4254638" y="2430914"/>
            <a:ext cx="1828800" cy="274320"/>
          </a:xfrm>
          <a:prstGeom prst="rect">
            <a:avLst/>
          </a:prstGeom>
          <a:gradFill>
            <a:gsLst>
              <a:gs pos="0">
                <a:srgbClr val="00B050"/>
              </a:gs>
              <a:gs pos="100000">
                <a:srgbClr val="009B47"/>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45" name="Rectangle 44">
            <a:extLst>
              <a:ext uri="{FF2B5EF4-FFF2-40B4-BE49-F238E27FC236}">
                <a16:creationId xmlns:a16="http://schemas.microsoft.com/office/drawing/2014/main" id="{C6B6796C-A823-9B45-9C7B-E649DE201818}"/>
              </a:ext>
            </a:extLst>
          </p:cNvPr>
          <p:cNvSpPr/>
          <p:nvPr/>
        </p:nvSpPr>
        <p:spPr>
          <a:xfrm>
            <a:off x="4254638" y="2883594"/>
            <a:ext cx="1828800" cy="274320"/>
          </a:xfrm>
          <a:prstGeom prst="rect">
            <a:avLst/>
          </a:prstGeom>
          <a:gradFill>
            <a:gsLst>
              <a:gs pos="0">
                <a:srgbClr val="92D050"/>
              </a:gs>
              <a:gs pos="100000">
                <a:srgbClr val="00B05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54" name="Rectangle 53">
            <a:extLst>
              <a:ext uri="{FF2B5EF4-FFF2-40B4-BE49-F238E27FC236}">
                <a16:creationId xmlns:a16="http://schemas.microsoft.com/office/drawing/2014/main" id="{43CF4442-3A25-A143-A9BF-AFB5201BA991}"/>
              </a:ext>
            </a:extLst>
          </p:cNvPr>
          <p:cNvSpPr/>
          <p:nvPr/>
        </p:nvSpPr>
        <p:spPr>
          <a:xfrm>
            <a:off x="4254638" y="5146994"/>
            <a:ext cx="1828800" cy="274320"/>
          </a:xfrm>
          <a:prstGeom prst="rect">
            <a:avLst/>
          </a:prstGeom>
          <a:gradFill>
            <a:gsLst>
              <a:gs pos="0">
                <a:srgbClr val="00B0F0"/>
              </a:gs>
              <a:gs pos="100000">
                <a:srgbClr val="7030A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55" name="Rectangle 54">
            <a:extLst>
              <a:ext uri="{FF2B5EF4-FFF2-40B4-BE49-F238E27FC236}">
                <a16:creationId xmlns:a16="http://schemas.microsoft.com/office/drawing/2014/main" id="{1ABC308D-07B1-FD4A-BEED-28B4F3507B29}"/>
              </a:ext>
            </a:extLst>
          </p:cNvPr>
          <p:cNvSpPr/>
          <p:nvPr/>
        </p:nvSpPr>
        <p:spPr>
          <a:xfrm>
            <a:off x="4254638" y="4694314"/>
            <a:ext cx="1828800" cy="274320"/>
          </a:xfrm>
          <a:prstGeom prst="rect">
            <a:avLst/>
          </a:prstGeom>
          <a:gradFill>
            <a:gsLst>
              <a:gs pos="0">
                <a:srgbClr val="00B0F0"/>
              </a:gs>
              <a:gs pos="100000">
                <a:srgbClr val="0070C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56" name="Rectangle 55">
            <a:extLst>
              <a:ext uri="{FF2B5EF4-FFF2-40B4-BE49-F238E27FC236}">
                <a16:creationId xmlns:a16="http://schemas.microsoft.com/office/drawing/2014/main" id="{0F9573E7-159D-F04B-BF34-8037D2D7121E}"/>
              </a:ext>
            </a:extLst>
          </p:cNvPr>
          <p:cNvSpPr/>
          <p:nvPr/>
        </p:nvSpPr>
        <p:spPr>
          <a:xfrm>
            <a:off x="4254638" y="4241634"/>
            <a:ext cx="1828800" cy="274320"/>
          </a:xfrm>
          <a:prstGeom prst="rect">
            <a:avLst/>
          </a:prstGeom>
          <a:gradFill>
            <a:gsLst>
              <a:gs pos="0">
                <a:srgbClr val="00E7F2"/>
              </a:gs>
              <a:gs pos="100000">
                <a:srgbClr val="00B0F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57" name="Rectangle 56">
            <a:extLst>
              <a:ext uri="{FF2B5EF4-FFF2-40B4-BE49-F238E27FC236}">
                <a16:creationId xmlns:a16="http://schemas.microsoft.com/office/drawing/2014/main" id="{BC233087-9C03-E749-85C2-9DD493520632}"/>
              </a:ext>
            </a:extLst>
          </p:cNvPr>
          <p:cNvSpPr/>
          <p:nvPr/>
        </p:nvSpPr>
        <p:spPr>
          <a:xfrm>
            <a:off x="4334886" y="5610787"/>
            <a:ext cx="1645920" cy="548640"/>
          </a:xfrm>
          <a:prstGeom prst="rect">
            <a:avLst/>
          </a:prstGeom>
          <a:gradFill>
            <a:gsLst>
              <a:gs pos="0">
                <a:srgbClr val="B5E274"/>
              </a:gs>
              <a:gs pos="100000">
                <a:srgbClr val="79D015"/>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900">
                <a:solidFill>
                  <a:schemeClr val="tx1"/>
                </a:solidFill>
                <a:latin typeface="Century Gothic" panose="020B0502020202020204" pitchFamily="34" charset="0"/>
              </a:rPr>
              <a:t>DADOS DO RESULTADO</a:t>
            </a:r>
          </a:p>
        </p:txBody>
      </p:sp>
      <p:sp>
        <p:nvSpPr>
          <p:cNvPr id="58" name="Rectangle 57">
            <a:extLst>
              <a:ext uri="{FF2B5EF4-FFF2-40B4-BE49-F238E27FC236}">
                <a16:creationId xmlns:a16="http://schemas.microsoft.com/office/drawing/2014/main" id="{29094471-1594-8C49-B4D2-AF9531024D7B}"/>
              </a:ext>
            </a:extLst>
          </p:cNvPr>
          <p:cNvSpPr/>
          <p:nvPr/>
        </p:nvSpPr>
        <p:spPr>
          <a:xfrm>
            <a:off x="6232489" y="5610787"/>
            <a:ext cx="1645920" cy="548640"/>
          </a:xfrm>
          <a:prstGeom prst="rect">
            <a:avLst/>
          </a:prstGeom>
          <a:gradFill>
            <a:gsLst>
              <a:gs pos="0">
                <a:schemeClr val="accent4"/>
              </a:gs>
              <a:gs pos="100000">
                <a:srgbClr val="F0A62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900">
                <a:solidFill>
                  <a:schemeClr val="tx1"/>
                </a:solidFill>
                <a:latin typeface="Century Gothic" panose="020B0502020202020204" pitchFamily="34" charset="0"/>
              </a:rPr>
              <a:t>DADOS DO RESULTADO</a:t>
            </a:r>
          </a:p>
        </p:txBody>
      </p:sp>
      <p:sp>
        <p:nvSpPr>
          <p:cNvPr id="65" name="Rectangle 64">
            <a:extLst>
              <a:ext uri="{FF2B5EF4-FFF2-40B4-BE49-F238E27FC236}">
                <a16:creationId xmlns:a16="http://schemas.microsoft.com/office/drawing/2014/main" id="{C46E0256-EB80-F345-B064-2E2C110A589E}"/>
              </a:ext>
            </a:extLst>
          </p:cNvPr>
          <p:cNvSpPr/>
          <p:nvPr/>
        </p:nvSpPr>
        <p:spPr>
          <a:xfrm>
            <a:off x="8130092" y="5610787"/>
            <a:ext cx="1645920" cy="548640"/>
          </a:xfrm>
          <a:prstGeom prst="rect">
            <a:avLst/>
          </a:prstGeom>
          <a:gradFill>
            <a:gsLst>
              <a:gs pos="0">
                <a:srgbClr val="99EDF2"/>
              </a:gs>
              <a:gs pos="100000">
                <a:srgbClr val="00E7F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900">
                <a:solidFill>
                  <a:schemeClr val="tx1"/>
                </a:solidFill>
                <a:latin typeface="Century Gothic" panose="020B0502020202020204" pitchFamily="34" charset="0"/>
              </a:rPr>
              <a:t>DADOS DO RESULTADO</a:t>
            </a:r>
          </a:p>
        </p:txBody>
      </p:sp>
      <p:sp>
        <p:nvSpPr>
          <p:cNvPr id="67" name="Rectangle 66">
            <a:extLst>
              <a:ext uri="{FF2B5EF4-FFF2-40B4-BE49-F238E27FC236}">
                <a16:creationId xmlns:a16="http://schemas.microsoft.com/office/drawing/2014/main" id="{9FA0127B-3659-C04D-A9D1-F007F22C17E7}"/>
              </a:ext>
            </a:extLst>
          </p:cNvPr>
          <p:cNvSpPr/>
          <p:nvPr/>
        </p:nvSpPr>
        <p:spPr>
          <a:xfrm>
            <a:off x="10027695" y="5610787"/>
            <a:ext cx="1645920" cy="548640"/>
          </a:xfrm>
          <a:prstGeom prst="rect">
            <a:avLst/>
          </a:prstGeom>
          <a:gradFill>
            <a:gsLst>
              <a:gs pos="0">
                <a:srgbClr val="76D97A"/>
              </a:gs>
              <a:gs pos="100000">
                <a:srgbClr val="00BD3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900">
                <a:solidFill>
                  <a:schemeClr val="tx1"/>
                </a:solidFill>
                <a:latin typeface="Century Gothic" panose="020B0502020202020204" pitchFamily="34" charset="0"/>
              </a:rPr>
              <a:t>DADOS DO RESULTADO</a:t>
            </a:r>
          </a:p>
        </p:txBody>
      </p:sp>
      <p:cxnSp>
        <p:nvCxnSpPr>
          <p:cNvPr id="10" name="Straight Connector 9">
            <a:extLst>
              <a:ext uri="{FF2B5EF4-FFF2-40B4-BE49-F238E27FC236}">
                <a16:creationId xmlns:a16="http://schemas.microsoft.com/office/drawing/2014/main" id="{1C9679F3-7AC1-C541-90BC-87B72DC2634E}"/>
              </a:ext>
            </a:extLst>
          </p:cNvPr>
          <p:cNvCxnSpPr>
            <a:cxnSpLocks/>
          </p:cNvCxnSpPr>
          <p:nvPr/>
        </p:nvCxnSpPr>
        <p:spPr>
          <a:xfrm>
            <a:off x="4334886" y="6366054"/>
            <a:ext cx="2637592" cy="0"/>
          </a:xfrm>
          <a:prstGeom prst="line">
            <a:avLst/>
          </a:prstGeom>
          <a:ln w="19050" cap="rnd">
            <a:gradFill>
              <a:gsLst>
                <a:gs pos="0">
                  <a:srgbClr val="00B0F0"/>
                </a:gs>
                <a:gs pos="100000">
                  <a:srgbClr val="00B050"/>
                </a:gs>
              </a:gsLst>
              <a:lin ang="5400000" scaled="1"/>
            </a:gra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579CB72-598B-2442-9BD4-12271805666B}"/>
              </a:ext>
            </a:extLst>
          </p:cNvPr>
          <p:cNvCxnSpPr>
            <a:cxnSpLocks/>
          </p:cNvCxnSpPr>
          <p:nvPr/>
        </p:nvCxnSpPr>
        <p:spPr>
          <a:xfrm flipV="1">
            <a:off x="6972480" y="6366054"/>
            <a:ext cx="2771260" cy="0"/>
          </a:xfrm>
          <a:prstGeom prst="line">
            <a:avLst/>
          </a:prstGeom>
          <a:ln w="19050" cap="rnd">
            <a:gradFill>
              <a:gsLst>
                <a:gs pos="0">
                  <a:srgbClr val="92D050"/>
                </a:gs>
                <a:gs pos="100000">
                  <a:srgbClr val="FFC000"/>
                </a:gs>
              </a:gsLst>
              <a:lin ang="5400000" scaled="1"/>
            </a:gra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E7D31FA-A4E0-CD49-86FC-5377C3BFAC0F}"/>
              </a:ext>
            </a:extLst>
          </p:cNvPr>
          <p:cNvCxnSpPr>
            <a:cxnSpLocks/>
          </p:cNvCxnSpPr>
          <p:nvPr/>
        </p:nvCxnSpPr>
        <p:spPr>
          <a:xfrm flipV="1">
            <a:off x="9736825" y="6366054"/>
            <a:ext cx="1877694" cy="0"/>
          </a:xfrm>
          <a:prstGeom prst="line">
            <a:avLst/>
          </a:prstGeom>
          <a:ln w="19050" cap="rnd">
            <a:gradFill>
              <a:gsLst>
                <a:gs pos="0">
                  <a:srgbClr val="FFC000"/>
                </a:gs>
                <a:gs pos="100000">
                  <a:srgbClr val="FF0000"/>
                </a:gs>
              </a:gsLst>
              <a:lin ang="5400000" scaled="1"/>
            </a:gra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51" name="Diamond 50">
            <a:extLst>
              <a:ext uri="{FF2B5EF4-FFF2-40B4-BE49-F238E27FC236}">
                <a16:creationId xmlns:a16="http://schemas.microsoft.com/office/drawing/2014/main" id="{E169C92A-33CE-AE4F-A5F1-A1694BBF7B05}"/>
              </a:ext>
            </a:extLst>
          </p:cNvPr>
          <p:cNvSpPr>
            <a:spLocks noChangeAspect="1"/>
          </p:cNvSpPr>
          <p:nvPr/>
        </p:nvSpPr>
        <p:spPr>
          <a:xfrm>
            <a:off x="7000192" y="2007598"/>
            <a:ext cx="201168" cy="201168"/>
          </a:xfrm>
          <a:prstGeom prst="diamond">
            <a:avLst/>
          </a:prstGeom>
          <a:solidFill>
            <a:schemeClr val="bg1"/>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52" name="Diamond 51">
            <a:extLst>
              <a:ext uri="{FF2B5EF4-FFF2-40B4-BE49-F238E27FC236}">
                <a16:creationId xmlns:a16="http://schemas.microsoft.com/office/drawing/2014/main" id="{CA7EDC50-F88E-6740-8487-3DF04FE005CB}"/>
              </a:ext>
            </a:extLst>
          </p:cNvPr>
          <p:cNvSpPr>
            <a:spLocks noChangeAspect="1"/>
          </p:cNvSpPr>
          <p:nvPr/>
        </p:nvSpPr>
        <p:spPr>
          <a:xfrm>
            <a:off x="7000192" y="3813879"/>
            <a:ext cx="201168" cy="201168"/>
          </a:xfrm>
          <a:prstGeom prst="diamond">
            <a:avLst/>
          </a:prstGeom>
          <a:solidFill>
            <a:schemeClr val="bg1"/>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53" name="Diamond 52">
            <a:extLst>
              <a:ext uri="{FF2B5EF4-FFF2-40B4-BE49-F238E27FC236}">
                <a16:creationId xmlns:a16="http://schemas.microsoft.com/office/drawing/2014/main" id="{54A38F71-D388-3949-9994-A45419C6F761}"/>
              </a:ext>
            </a:extLst>
          </p:cNvPr>
          <p:cNvSpPr>
            <a:spLocks noChangeAspect="1"/>
          </p:cNvSpPr>
          <p:nvPr/>
        </p:nvSpPr>
        <p:spPr>
          <a:xfrm>
            <a:off x="7000192" y="4742213"/>
            <a:ext cx="201168" cy="201168"/>
          </a:xfrm>
          <a:prstGeom prst="diamond">
            <a:avLst/>
          </a:prstGeom>
          <a:solidFill>
            <a:schemeClr val="bg1"/>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59" name="Rectangle 58">
            <a:extLst>
              <a:ext uri="{FF2B5EF4-FFF2-40B4-BE49-F238E27FC236}">
                <a16:creationId xmlns:a16="http://schemas.microsoft.com/office/drawing/2014/main" id="{C5748260-84B4-C34C-8B0D-A53B1266675A}"/>
              </a:ext>
            </a:extLst>
          </p:cNvPr>
          <p:cNvSpPr/>
          <p:nvPr/>
        </p:nvSpPr>
        <p:spPr>
          <a:xfrm>
            <a:off x="6127787" y="2390178"/>
            <a:ext cx="64008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1100">
                <a:solidFill>
                  <a:schemeClr val="tx1"/>
                </a:solidFill>
                <a:latin typeface="Century Gothic" panose="020B0502020202020204" pitchFamily="34" charset="0"/>
              </a:rPr>
              <a:t>Notas</a:t>
            </a:r>
          </a:p>
        </p:txBody>
      </p:sp>
      <p:sp>
        <p:nvSpPr>
          <p:cNvPr id="60" name="Rectangle 59">
            <a:extLst>
              <a:ext uri="{FF2B5EF4-FFF2-40B4-BE49-F238E27FC236}">
                <a16:creationId xmlns:a16="http://schemas.microsoft.com/office/drawing/2014/main" id="{41180AA8-EEBE-7347-9A43-2031788276D0}"/>
              </a:ext>
            </a:extLst>
          </p:cNvPr>
          <p:cNvSpPr/>
          <p:nvPr/>
        </p:nvSpPr>
        <p:spPr>
          <a:xfrm>
            <a:off x="6127787" y="2842605"/>
            <a:ext cx="64008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1100">
                <a:solidFill>
                  <a:schemeClr val="tx1"/>
                </a:solidFill>
                <a:latin typeface="Century Gothic" panose="020B0502020202020204" pitchFamily="34" charset="0"/>
              </a:rPr>
              <a:t>Notas</a:t>
            </a:r>
          </a:p>
        </p:txBody>
      </p:sp>
      <p:sp>
        <p:nvSpPr>
          <p:cNvPr id="61" name="Rectangle 60">
            <a:extLst>
              <a:ext uri="{FF2B5EF4-FFF2-40B4-BE49-F238E27FC236}">
                <a16:creationId xmlns:a16="http://schemas.microsoft.com/office/drawing/2014/main" id="{B7B4CB11-1B5E-464C-95DB-C4690FA55904}"/>
              </a:ext>
            </a:extLst>
          </p:cNvPr>
          <p:cNvSpPr/>
          <p:nvPr/>
        </p:nvSpPr>
        <p:spPr>
          <a:xfrm>
            <a:off x="6127787" y="1032897"/>
            <a:ext cx="64008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1100">
                <a:solidFill>
                  <a:schemeClr val="tx1"/>
                </a:solidFill>
                <a:latin typeface="Century Gothic" panose="020B0502020202020204" pitchFamily="34" charset="0"/>
              </a:rPr>
              <a:t>Notas</a:t>
            </a:r>
          </a:p>
        </p:txBody>
      </p:sp>
      <p:sp>
        <p:nvSpPr>
          <p:cNvPr id="62" name="Rectangle 61">
            <a:extLst>
              <a:ext uri="{FF2B5EF4-FFF2-40B4-BE49-F238E27FC236}">
                <a16:creationId xmlns:a16="http://schemas.microsoft.com/office/drawing/2014/main" id="{79211352-5DB1-6C46-94F8-D55CD483F565}"/>
              </a:ext>
            </a:extLst>
          </p:cNvPr>
          <p:cNvSpPr/>
          <p:nvPr/>
        </p:nvSpPr>
        <p:spPr>
          <a:xfrm>
            <a:off x="6127787" y="1485324"/>
            <a:ext cx="64008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1100">
                <a:solidFill>
                  <a:schemeClr val="tx1"/>
                </a:solidFill>
                <a:latin typeface="Century Gothic" panose="020B0502020202020204" pitchFamily="34" charset="0"/>
              </a:rPr>
              <a:t>Notas</a:t>
            </a:r>
          </a:p>
        </p:txBody>
      </p:sp>
      <p:sp>
        <p:nvSpPr>
          <p:cNvPr id="63" name="Rectangle 62">
            <a:extLst>
              <a:ext uri="{FF2B5EF4-FFF2-40B4-BE49-F238E27FC236}">
                <a16:creationId xmlns:a16="http://schemas.microsoft.com/office/drawing/2014/main" id="{A3E3C820-F16C-4C48-B85D-201B58B23995}"/>
              </a:ext>
            </a:extLst>
          </p:cNvPr>
          <p:cNvSpPr/>
          <p:nvPr/>
        </p:nvSpPr>
        <p:spPr>
          <a:xfrm>
            <a:off x="6127787" y="1937751"/>
            <a:ext cx="64008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1100">
                <a:solidFill>
                  <a:schemeClr val="tx1"/>
                </a:solidFill>
                <a:latin typeface="Century Gothic" panose="020B0502020202020204" pitchFamily="34" charset="0"/>
              </a:rPr>
              <a:t>Notas</a:t>
            </a:r>
          </a:p>
        </p:txBody>
      </p:sp>
      <p:sp>
        <p:nvSpPr>
          <p:cNvPr id="64" name="Rectangle 63">
            <a:extLst>
              <a:ext uri="{FF2B5EF4-FFF2-40B4-BE49-F238E27FC236}">
                <a16:creationId xmlns:a16="http://schemas.microsoft.com/office/drawing/2014/main" id="{1393CBB6-B934-7E48-B815-E9AE73D9F1FD}"/>
              </a:ext>
            </a:extLst>
          </p:cNvPr>
          <p:cNvSpPr/>
          <p:nvPr/>
        </p:nvSpPr>
        <p:spPr>
          <a:xfrm>
            <a:off x="6127787" y="4652313"/>
            <a:ext cx="64008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1100">
                <a:solidFill>
                  <a:schemeClr val="tx1"/>
                </a:solidFill>
                <a:latin typeface="Century Gothic" panose="020B0502020202020204" pitchFamily="34" charset="0"/>
              </a:rPr>
              <a:t>Notas</a:t>
            </a:r>
          </a:p>
        </p:txBody>
      </p:sp>
      <p:sp>
        <p:nvSpPr>
          <p:cNvPr id="66" name="Rectangle 65">
            <a:extLst>
              <a:ext uri="{FF2B5EF4-FFF2-40B4-BE49-F238E27FC236}">
                <a16:creationId xmlns:a16="http://schemas.microsoft.com/office/drawing/2014/main" id="{D639DE8E-A2BE-2A48-9927-20CC1DCC200F}"/>
              </a:ext>
            </a:extLst>
          </p:cNvPr>
          <p:cNvSpPr/>
          <p:nvPr/>
        </p:nvSpPr>
        <p:spPr>
          <a:xfrm>
            <a:off x="6127787" y="5104740"/>
            <a:ext cx="64008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1100">
                <a:solidFill>
                  <a:schemeClr val="tx1"/>
                </a:solidFill>
                <a:latin typeface="Century Gothic" panose="020B0502020202020204" pitchFamily="34" charset="0"/>
              </a:rPr>
              <a:t>Notas</a:t>
            </a:r>
          </a:p>
        </p:txBody>
      </p:sp>
      <p:sp>
        <p:nvSpPr>
          <p:cNvPr id="70" name="Rectangle 69">
            <a:extLst>
              <a:ext uri="{FF2B5EF4-FFF2-40B4-BE49-F238E27FC236}">
                <a16:creationId xmlns:a16="http://schemas.microsoft.com/office/drawing/2014/main" id="{1304CA7F-AD05-C040-9AB3-5ECF91CB8C88}"/>
              </a:ext>
            </a:extLst>
          </p:cNvPr>
          <p:cNvSpPr/>
          <p:nvPr/>
        </p:nvSpPr>
        <p:spPr>
          <a:xfrm>
            <a:off x="6127787" y="3295032"/>
            <a:ext cx="64008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1100">
                <a:solidFill>
                  <a:schemeClr val="tx1"/>
                </a:solidFill>
                <a:latin typeface="Century Gothic" panose="020B0502020202020204" pitchFamily="34" charset="0"/>
              </a:rPr>
              <a:t>Notas</a:t>
            </a:r>
          </a:p>
        </p:txBody>
      </p:sp>
      <p:sp>
        <p:nvSpPr>
          <p:cNvPr id="71" name="Rectangle 70">
            <a:extLst>
              <a:ext uri="{FF2B5EF4-FFF2-40B4-BE49-F238E27FC236}">
                <a16:creationId xmlns:a16="http://schemas.microsoft.com/office/drawing/2014/main" id="{653F9964-BB55-4744-BD5B-F15BF475EEFE}"/>
              </a:ext>
            </a:extLst>
          </p:cNvPr>
          <p:cNvSpPr/>
          <p:nvPr/>
        </p:nvSpPr>
        <p:spPr>
          <a:xfrm>
            <a:off x="6127787" y="3747459"/>
            <a:ext cx="64008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1100">
                <a:solidFill>
                  <a:schemeClr val="tx1"/>
                </a:solidFill>
                <a:latin typeface="Century Gothic" panose="020B0502020202020204" pitchFamily="34" charset="0"/>
              </a:rPr>
              <a:t>Notas</a:t>
            </a:r>
          </a:p>
        </p:txBody>
      </p:sp>
      <p:sp>
        <p:nvSpPr>
          <p:cNvPr id="72" name="Rectangle 71">
            <a:extLst>
              <a:ext uri="{FF2B5EF4-FFF2-40B4-BE49-F238E27FC236}">
                <a16:creationId xmlns:a16="http://schemas.microsoft.com/office/drawing/2014/main" id="{1CA42112-AD9B-8343-A68E-9028E6E29245}"/>
              </a:ext>
            </a:extLst>
          </p:cNvPr>
          <p:cNvSpPr/>
          <p:nvPr/>
        </p:nvSpPr>
        <p:spPr>
          <a:xfrm>
            <a:off x="6127787" y="4199886"/>
            <a:ext cx="64008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1100">
                <a:solidFill>
                  <a:schemeClr val="tx1"/>
                </a:solidFill>
                <a:latin typeface="Century Gothic" panose="020B0502020202020204" pitchFamily="34" charset="0"/>
              </a:rPr>
              <a:t>Notas</a:t>
            </a:r>
          </a:p>
        </p:txBody>
      </p:sp>
    </p:spTree>
    <p:extLst>
      <p:ext uri="{BB962C8B-B14F-4D97-AF65-F5344CB8AC3E}">
        <p14:creationId xmlns:p14="http://schemas.microsoft.com/office/powerpoint/2010/main" val="2964708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2A08EE07-4D3C-C74D-AA27-8BAD402EB88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3" name="Parallelogram 12">
            <a:extLst>
              <a:ext uri="{FF2B5EF4-FFF2-40B4-BE49-F238E27FC236}">
                <a16:creationId xmlns:a16="http://schemas.microsoft.com/office/drawing/2014/main" id="{72214739-7D95-4444-9FE6-D496832163FB}"/>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6EEB223-E166-A54F-887F-3F76EDC4E433}"/>
              </a:ext>
            </a:extLst>
          </p:cNvPr>
          <p:cNvSpPr txBox="1"/>
          <p:nvPr/>
        </p:nvSpPr>
        <p:spPr>
          <a:xfrm>
            <a:off x="4800046" y="6477000"/>
            <a:ext cx="7007574" cy="369332"/>
          </a:xfrm>
          <a:prstGeom prst="rect">
            <a:avLst/>
          </a:prstGeom>
          <a:noFill/>
        </p:spPr>
        <p:txBody>
          <a:bodyPr wrap="square" rtlCol="0">
            <a:spAutoFit/>
          </a:bodyPr>
          <a:lstStyle/>
          <a:p>
            <a:pPr algn="r" rtl="0"/>
            <a:r>
              <a:rPr lang="pt-BR">
                <a:solidFill>
                  <a:schemeClr val="bg1"/>
                </a:solidFill>
                <a:latin typeface="Century Gothic" panose="020B0502020202020204" pitchFamily="34" charset="0"/>
                <a:ea typeface="Arial" charset="0"/>
                <a:cs typeface="Arial" charset="0"/>
              </a:rPr>
              <a:t>EXEMPLO DE LINHA DO TEMPO DA IMPLEMENTAÇÃO ANUAL</a:t>
            </a:r>
          </a:p>
        </p:txBody>
      </p:sp>
      <p:graphicFrame>
        <p:nvGraphicFramePr>
          <p:cNvPr id="2" name="Table 2">
            <a:extLst>
              <a:ext uri="{FF2B5EF4-FFF2-40B4-BE49-F238E27FC236}">
                <a16:creationId xmlns:a16="http://schemas.microsoft.com/office/drawing/2014/main" id="{37355569-728A-7144-B0C9-4D9511C7D2C3}"/>
              </a:ext>
            </a:extLst>
          </p:cNvPr>
          <p:cNvGraphicFramePr>
            <a:graphicFrameLocks noGrp="1"/>
          </p:cNvGraphicFramePr>
          <p:nvPr>
            <p:extLst>
              <p:ext uri="{D42A27DB-BD31-4B8C-83A1-F6EECF244321}">
                <p14:modId xmlns:p14="http://schemas.microsoft.com/office/powerpoint/2010/main" val="3286356062"/>
              </p:ext>
            </p:extLst>
          </p:nvPr>
        </p:nvGraphicFramePr>
        <p:xfrm>
          <a:off x="327120" y="524509"/>
          <a:ext cx="11480500" cy="5738505"/>
        </p:xfrm>
        <a:graphic>
          <a:graphicData uri="http://schemas.openxmlformats.org/drawingml/2006/table">
            <a:tbl>
              <a:tblPr firstRow="1" bandRow="1">
                <a:tableStyleId>{5C22544A-7EE6-4342-B048-85BDC9FD1C3A}</a:tableStyleId>
              </a:tblPr>
              <a:tblGrid>
                <a:gridCol w="3877132">
                  <a:extLst>
                    <a:ext uri="{9D8B030D-6E8A-4147-A177-3AD203B41FA5}">
                      <a16:colId xmlns:a16="http://schemas.microsoft.com/office/drawing/2014/main" val="602210714"/>
                    </a:ext>
                  </a:extLst>
                </a:gridCol>
                <a:gridCol w="633614">
                  <a:extLst>
                    <a:ext uri="{9D8B030D-6E8A-4147-A177-3AD203B41FA5}">
                      <a16:colId xmlns:a16="http://schemas.microsoft.com/office/drawing/2014/main" val="745651107"/>
                    </a:ext>
                  </a:extLst>
                </a:gridCol>
                <a:gridCol w="633614">
                  <a:extLst>
                    <a:ext uri="{9D8B030D-6E8A-4147-A177-3AD203B41FA5}">
                      <a16:colId xmlns:a16="http://schemas.microsoft.com/office/drawing/2014/main" val="3839570682"/>
                    </a:ext>
                  </a:extLst>
                </a:gridCol>
                <a:gridCol w="633614">
                  <a:extLst>
                    <a:ext uri="{9D8B030D-6E8A-4147-A177-3AD203B41FA5}">
                      <a16:colId xmlns:a16="http://schemas.microsoft.com/office/drawing/2014/main" val="3893106002"/>
                    </a:ext>
                  </a:extLst>
                </a:gridCol>
                <a:gridCol w="633614">
                  <a:extLst>
                    <a:ext uri="{9D8B030D-6E8A-4147-A177-3AD203B41FA5}">
                      <a16:colId xmlns:a16="http://schemas.microsoft.com/office/drawing/2014/main" val="1453603295"/>
                    </a:ext>
                  </a:extLst>
                </a:gridCol>
                <a:gridCol w="633614">
                  <a:extLst>
                    <a:ext uri="{9D8B030D-6E8A-4147-A177-3AD203B41FA5}">
                      <a16:colId xmlns:a16="http://schemas.microsoft.com/office/drawing/2014/main" val="3405603126"/>
                    </a:ext>
                  </a:extLst>
                </a:gridCol>
                <a:gridCol w="633614">
                  <a:extLst>
                    <a:ext uri="{9D8B030D-6E8A-4147-A177-3AD203B41FA5}">
                      <a16:colId xmlns:a16="http://schemas.microsoft.com/office/drawing/2014/main" val="4188645958"/>
                    </a:ext>
                  </a:extLst>
                </a:gridCol>
                <a:gridCol w="633614">
                  <a:extLst>
                    <a:ext uri="{9D8B030D-6E8A-4147-A177-3AD203B41FA5}">
                      <a16:colId xmlns:a16="http://schemas.microsoft.com/office/drawing/2014/main" val="370284219"/>
                    </a:ext>
                  </a:extLst>
                </a:gridCol>
                <a:gridCol w="633614">
                  <a:extLst>
                    <a:ext uri="{9D8B030D-6E8A-4147-A177-3AD203B41FA5}">
                      <a16:colId xmlns:a16="http://schemas.microsoft.com/office/drawing/2014/main" val="2570255189"/>
                    </a:ext>
                  </a:extLst>
                </a:gridCol>
                <a:gridCol w="633614">
                  <a:extLst>
                    <a:ext uri="{9D8B030D-6E8A-4147-A177-3AD203B41FA5}">
                      <a16:colId xmlns:a16="http://schemas.microsoft.com/office/drawing/2014/main" val="4253557748"/>
                    </a:ext>
                  </a:extLst>
                </a:gridCol>
                <a:gridCol w="633614">
                  <a:extLst>
                    <a:ext uri="{9D8B030D-6E8A-4147-A177-3AD203B41FA5}">
                      <a16:colId xmlns:a16="http://schemas.microsoft.com/office/drawing/2014/main" val="732807866"/>
                    </a:ext>
                  </a:extLst>
                </a:gridCol>
                <a:gridCol w="633614">
                  <a:extLst>
                    <a:ext uri="{9D8B030D-6E8A-4147-A177-3AD203B41FA5}">
                      <a16:colId xmlns:a16="http://schemas.microsoft.com/office/drawing/2014/main" val="1262655051"/>
                    </a:ext>
                  </a:extLst>
                </a:gridCol>
                <a:gridCol w="633614">
                  <a:extLst>
                    <a:ext uri="{9D8B030D-6E8A-4147-A177-3AD203B41FA5}">
                      <a16:colId xmlns:a16="http://schemas.microsoft.com/office/drawing/2014/main" val="2519593283"/>
                    </a:ext>
                  </a:extLst>
                </a:gridCol>
              </a:tblGrid>
              <a:tr h="228783">
                <a:tc>
                  <a:txBody>
                    <a:bodyPr/>
                    <a:lstStyle/>
                    <a:p>
                      <a:endParaRPr lang="en-US" sz="900" dirty="0">
                        <a:solidFill>
                          <a:schemeClr val="tx1"/>
                        </a:solidFill>
                        <a:latin typeface="Century Gothic" panose="020B0502020202020204"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rtl="0">
                        <a:lnSpc>
                          <a:spcPct val="100000"/>
                        </a:lnSpc>
                      </a:pPr>
                      <a:r>
                        <a:rPr lang="pt-BR" sz="1200" b="0">
                          <a:solidFill>
                            <a:schemeClr val="tx1"/>
                          </a:solidFill>
                          <a:latin typeface="Century Gothic" panose="020B0502020202020204" pitchFamily="34" charset="0"/>
                        </a:rPr>
                        <a:t>T1</a:t>
                      </a:r>
                    </a:p>
                  </a:txBody>
                  <a:tcPr marL="0" marR="0" marT="0" marB="0" anchor="ctr">
                    <a:lnL w="635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gridSpan="3">
                  <a:txBody>
                    <a:bodyPr/>
                    <a:lstStyle/>
                    <a:p>
                      <a:pPr algn="ctr" rtl="0">
                        <a:lnSpc>
                          <a:spcPct val="100000"/>
                        </a:lnSpc>
                      </a:pPr>
                      <a:r>
                        <a:rPr lang="pt-BR" sz="1200" b="0">
                          <a:solidFill>
                            <a:schemeClr val="tx1"/>
                          </a:solidFill>
                          <a:latin typeface="Century Gothic" panose="020B0502020202020204" pitchFamily="34" charset="0"/>
                        </a:rPr>
                        <a:t>T2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gridSpan="3">
                  <a:txBody>
                    <a:bodyPr/>
                    <a:lstStyle/>
                    <a:p>
                      <a:pPr algn="ctr" rtl="0">
                        <a:lnSpc>
                          <a:spcPct val="100000"/>
                        </a:lnSpc>
                      </a:pPr>
                      <a:r>
                        <a:rPr lang="pt-BR" sz="1200" b="0">
                          <a:solidFill>
                            <a:schemeClr val="tx1"/>
                          </a:solidFill>
                          <a:latin typeface="Century Gothic" panose="020B0502020202020204" pitchFamily="34" charset="0"/>
                        </a:rPr>
                        <a:t>T3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gridSpan="3">
                  <a:txBody>
                    <a:bodyPr/>
                    <a:lstStyle/>
                    <a:p>
                      <a:pPr algn="ctr" rtl="0">
                        <a:lnSpc>
                          <a:spcPct val="100000"/>
                        </a:lnSpc>
                      </a:pPr>
                      <a:r>
                        <a:rPr lang="pt-BR" sz="1200" b="0">
                          <a:solidFill>
                            <a:schemeClr val="tx1"/>
                          </a:solidFill>
                          <a:latin typeface="Century Gothic" panose="020B0502020202020204" pitchFamily="34" charset="0"/>
                        </a:rPr>
                        <a:t>T4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426183525"/>
                  </a:ext>
                </a:extLst>
              </a:tr>
              <a:tr h="228783">
                <a:tc>
                  <a:txBody>
                    <a:bodyPr/>
                    <a:lstStyle/>
                    <a:p>
                      <a:pPr rtl="0"/>
                      <a:r>
                        <a:rPr lang="pt-BR" sz="900" b="1">
                          <a:solidFill>
                            <a:schemeClr val="tx1"/>
                          </a:solidFill>
                          <a:latin typeface="Century Gothic" panose="020B0502020202020204" pitchFamily="34" charset="0"/>
                        </a:rPr>
                        <a:t>OBJETIVOS + METAS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rtl="0">
                        <a:lnSpc>
                          <a:spcPct val="100000"/>
                        </a:lnSpc>
                      </a:pPr>
                      <a:r>
                        <a:rPr lang="pt-BR" sz="900" b="1">
                          <a:solidFill>
                            <a:schemeClr val="tx1"/>
                          </a:solidFill>
                          <a:latin typeface="Century Gothic" panose="020B0502020202020204" pitchFamily="34" charset="0"/>
                        </a:rPr>
                        <a:t>JAN</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pt-BR" sz="900" b="1">
                          <a:solidFill>
                            <a:schemeClr val="tx1"/>
                          </a:solidFill>
                          <a:latin typeface="Century Gothic" panose="020B0502020202020204" pitchFamily="34" charset="0"/>
                        </a:rPr>
                        <a:t>FEV</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pt-BR" sz="900" b="1">
                          <a:solidFill>
                            <a:schemeClr val="tx1"/>
                          </a:solidFill>
                          <a:latin typeface="Century Gothic" panose="020B0502020202020204" pitchFamily="34" charset="0"/>
                        </a:rPr>
                        <a:t>MAR</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pt-BR" sz="900" b="1">
                          <a:solidFill>
                            <a:schemeClr val="tx1"/>
                          </a:solidFill>
                          <a:latin typeface="Century Gothic" panose="020B0502020202020204" pitchFamily="34" charset="0"/>
                        </a:rPr>
                        <a:t>ABR</a:t>
                      </a: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pt-BR" sz="900" b="1">
                          <a:solidFill>
                            <a:schemeClr val="tx1"/>
                          </a:solidFill>
                          <a:latin typeface="Century Gothic" panose="020B0502020202020204" pitchFamily="34" charset="0"/>
                        </a:rPr>
                        <a:t>MAI</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pt-BR" sz="900" b="1">
                          <a:solidFill>
                            <a:schemeClr val="tx1"/>
                          </a:solidFill>
                          <a:latin typeface="Century Gothic" panose="020B0502020202020204" pitchFamily="34" charset="0"/>
                        </a:rPr>
                        <a:t>JUN</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pt-BR" sz="900" b="1">
                          <a:solidFill>
                            <a:schemeClr val="tx1"/>
                          </a:solidFill>
                          <a:latin typeface="Century Gothic" panose="020B0502020202020204" pitchFamily="34" charset="0"/>
                        </a:rPr>
                        <a:t>JUL</a:t>
                      </a: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pt-BR" sz="900" b="1">
                          <a:solidFill>
                            <a:schemeClr val="tx1"/>
                          </a:solidFill>
                          <a:latin typeface="Century Gothic" panose="020B0502020202020204" pitchFamily="34" charset="0"/>
                        </a:rPr>
                        <a:t>AGO</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pt-BR" sz="900" b="1">
                          <a:solidFill>
                            <a:schemeClr val="tx1"/>
                          </a:solidFill>
                          <a:latin typeface="Century Gothic" panose="020B0502020202020204" pitchFamily="34" charset="0"/>
                        </a:rPr>
                        <a:t>SET</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pt-BR" sz="900" b="1">
                          <a:solidFill>
                            <a:schemeClr val="tx1"/>
                          </a:solidFill>
                          <a:latin typeface="Century Gothic" panose="020B0502020202020204" pitchFamily="34" charset="0"/>
                        </a:rPr>
                        <a:t>OUT</a:t>
                      </a: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pt-BR" sz="900" b="1">
                          <a:solidFill>
                            <a:schemeClr val="tx1"/>
                          </a:solidFill>
                          <a:latin typeface="Century Gothic" panose="020B0502020202020204" pitchFamily="34" charset="0"/>
                        </a:rPr>
                        <a:t>NOV</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pt-BR" sz="900" b="1">
                          <a:solidFill>
                            <a:schemeClr val="tx1"/>
                          </a:solidFill>
                          <a:latin typeface="Century Gothic" panose="020B0502020202020204" pitchFamily="34" charset="0"/>
                        </a:rPr>
                        <a:t>DEZ</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619611726"/>
                  </a:ext>
                </a:extLst>
              </a:tr>
              <a:tr h="453010">
                <a:tc>
                  <a:txBody>
                    <a:bodyPr/>
                    <a:lstStyle/>
                    <a:p>
                      <a:pPr rtl="0">
                        <a:lnSpc>
                          <a:spcPct val="100000"/>
                        </a:lnSpc>
                      </a:pPr>
                      <a:r>
                        <a:rPr lang="pt-BR" sz="1100">
                          <a:solidFill>
                            <a:schemeClr val="tx1"/>
                          </a:solidFill>
                          <a:latin typeface="Century Gothic" panose="020B0502020202020204" pitchFamily="34" charset="0"/>
                        </a:rPr>
                        <a:t>Objetivo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965858687"/>
                  </a:ext>
                </a:extLst>
              </a:tr>
              <a:tr h="453010">
                <a:tc>
                  <a:txBody>
                    <a:bodyPr/>
                    <a:lstStyle/>
                    <a:p>
                      <a:pPr rtl="0">
                        <a:lnSpc>
                          <a:spcPct val="100000"/>
                        </a:lnSpc>
                      </a:pPr>
                      <a:r>
                        <a:rPr lang="pt-BR" sz="1100">
                          <a:solidFill>
                            <a:schemeClr val="tx1"/>
                          </a:solidFill>
                          <a:latin typeface="Century Gothic" panose="020B0502020202020204" pitchFamily="34" charset="0"/>
                        </a:rPr>
                        <a:t>Objetivo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4200816345"/>
                  </a:ext>
                </a:extLst>
              </a:tr>
              <a:tr h="453010">
                <a:tc>
                  <a:txBody>
                    <a:bodyPr/>
                    <a:lstStyle/>
                    <a:p>
                      <a:pPr rtl="0">
                        <a:lnSpc>
                          <a:spcPct val="100000"/>
                        </a:lnSpc>
                      </a:pPr>
                      <a:r>
                        <a:rPr lang="pt-BR" sz="1100">
                          <a:solidFill>
                            <a:schemeClr val="tx1"/>
                          </a:solidFill>
                          <a:latin typeface="Century Gothic" panose="020B0502020202020204" pitchFamily="34" charset="0"/>
                        </a:rPr>
                        <a:t>Objetivo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992502013"/>
                  </a:ext>
                </a:extLst>
              </a:tr>
              <a:tr h="453010">
                <a:tc>
                  <a:txBody>
                    <a:bodyPr/>
                    <a:lstStyle/>
                    <a:p>
                      <a:pPr rtl="0">
                        <a:lnSpc>
                          <a:spcPct val="100000"/>
                        </a:lnSpc>
                      </a:pPr>
                      <a:r>
                        <a:rPr lang="pt-BR" sz="1100">
                          <a:solidFill>
                            <a:schemeClr val="tx1"/>
                          </a:solidFill>
                          <a:latin typeface="Century Gothic" panose="020B0502020202020204" pitchFamily="34" charset="0"/>
                        </a:rPr>
                        <a:t>Objetivo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699537522"/>
                  </a:ext>
                </a:extLst>
              </a:tr>
              <a:tr h="453010">
                <a:tc>
                  <a:txBody>
                    <a:bodyPr/>
                    <a:lstStyle/>
                    <a:p>
                      <a:pPr rtl="0">
                        <a:lnSpc>
                          <a:spcPct val="100000"/>
                        </a:lnSpc>
                      </a:pPr>
                      <a:r>
                        <a:rPr lang="pt-BR" sz="1100">
                          <a:solidFill>
                            <a:schemeClr val="tx1"/>
                          </a:solidFill>
                          <a:latin typeface="Century Gothic" panose="020B0502020202020204" pitchFamily="34" charset="0"/>
                        </a:rPr>
                        <a:t>Objetivo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3119141191"/>
                  </a:ext>
                </a:extLst>
              </a:tr>
              <a:tr h="453010">
                <a:tc>
                  <a:txBody>
                    <a:bodyPr/>
                    <a:lstStyle/>
                    <a:p>
                      <a:pPr rtl="0">
                        <a:lnSpc>
                          <a:spcPct val="100000"/>
                        </a:lnSpc>
                      </a:pPr>
                      <a:r>
                        <a:rPr lang="pt-BR" sz="1100">
                          <a:solidFill>
                            <a:schemeClr val="tx1"/>
                          </a:solidFill>
                          <a:latin typeface="Century Gothic" panose="020B0502020202020204" pitchFamily="34" charset="0"/>
                        </a:rPr>
                        <a:t>Meta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911561401"/>
                  </a:ext>
                </a:extLst>
              </a:tr>
              <a:tr h="453010">
                <a:tc>
                  <a:txBody>
                    <a:bodyPr/>
                    <a:lstStyle/>
                    <a:p>
                      <a:pPr rtl="0">
                        <a:lnSpc>
                          <a:spcPct val="100000"/>
                        </a:lnSpc>
                      </a:pPr>
                      <a:r>
                        <a:rPr lang="pt-BR" sz="1100">
                          <a:solidFill>
                            <a:schemeClr val="tx1"/>
                          </a:solidFill>
                          <a:latin typeface="Century Gothic" panose="020B0502020202020204" pitchFamily="34" charset="0"/>
                        </a:rPr>
                        <a:t>Meta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4294209273"/>
                  </a:ext>
                </a:extLst>
              </a:tr>
              <a:tr h="453010">
                <a:tc>
                  <a:txBody>
                    <a:bodyPr/>
                    <a:lstStyle/>
                    <a:p>
                      <a:pPr rtl="0">
                        <a:lnSpc>
                          <a:spcPct val="100000"/>
                        </a:lnSpc>
                      </a:pPr>
                      <a:r>
                        <a:rPr lang="pt-BR" sz="1100">
                          <a:solidFill>
                            <a:schemeClr val="tx1"/>
                          </a:solidFill>
                          <a:latin typeface="Century Gothic" panose="020B0502020202020204" pitchFamily="34" charset="0"/>
                        </a:rPr>
                        <a:t>Meta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390668724"/>
                  </a:ext>
                </a:extLst>
              </a:tr>
              <a:tr h="453010">
                <a:tc>
                  <a:txBody>
                    <a:bodyPr/>
                    <a:lstStyle/>
                    <a:p>
                      <a:pPr rtl="0">
                        <a:lnSpc>
                          <a:spcPct val="100000"/>
                        </a:lnSpc>
                      </a:pPr>
                      <a:r>
                        <a:rPr lang="pt-BR" sz="1100">
                          <a:solidFill>
                            <a:schemeClr val="tx1"/>
                          </a:solidFill>
                          <a:latin typeface="Century Gothic" panose="020B0502020202020204" pitchFamily="34" charset="0"/>
                        </a:rPr>
                        <a:t>Meta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99392616"/>
                  </a:ext>
                </a:extLst>
              </a:tr>
              <a:tr h="453010">
                <a:tc>
                  <a:txBody>
                    <a:bodyPr/>
                    <a:lstStyle/>
                    <a:p>
                      <a:pPr rtl="0">
                        <a:lnSpc>
                          <a:spcPct val="100000"/>
                        </a:lnSpc>
                      </a:pPr>
                      <a:r>
                        <a:rPr lang="pt-BR" sz="1100">
                          <a:solidFill>
                            <a:schemeClr val="tx1"/>
                          </a:solidFill>
                          <a:latin typeface="Century Gothic" panose="020B0502020202020204" pitchFamily="34" charset="0"/>
                        </a:rPr>
                        <a:t>Meta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4102260576"/>
                  </a:ext>
                </a:extLst>
              </a:tr>
              <a:tr h="750839">
                <a:tc>
                  <a:txBody>
                    <a:bodyPr/>
                    <a:lstStyle/>
                    <a:p>
                      <a:pPr rtl="0">
                        <a:lnSpc>
                          <a:spcPct val="100000"/>
                        </a:lnSpc>
                      </a:pPr>
                      <a:r>
                        <a:rPr lang="pt-BR" sz="1400" b="1">
                          <a:solidFill>
                            <a:schemeClr val="tx1"/>
                          </a:solidFill>
                          <a:latin typeface="Century Gothic" panose="020B0502020202020204" pitchFamily="34" charset="0"/>
                        </a:rPr>
                        <a:t>RESULTADOS</a:t>
                      </a:r>
                    </a:p>
                    <a:p>
                      <a:pPr>
                        <a:lnSpc>
                          <a:spcPct val="100000"/>
                        </a:lnSpc>
                      </a:pPr>
                      <a:endParaRPr lang="en-US" sz="1000" dirty="0">
                        <a:solidFill>
                          <a:schemeClr val="tx1"/>
                        </a:solidFill>
                        <a:latin typeface="Century Gothic" panose="020B0502020202020204" pitchFamily="34" charset="0"/>
                      </a:endParaRPr>
                    </a:p>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extLst>
                  <a:ext uri="{0D108BD9-81ED-4DB2-BD59-A6C34878D82A}">
                    <a16:rowId xmlns:a16="http://schemas.microsoft.com/office/drawing/2014/main" val="3885946280"/>
                  </a:ext>
                </a:extLst>
              </a:tr>
            </a:tbl>
          </a:graphicData>
        </a:graphic>
      </p:graphicFrame>
      <p:sp>
        <p:nvSpPr>
          <p:cNvPr id="5" name="Rectangle 4">
            <a:extLst>
              <a:ext uri="{FF2B5EF4-FFF2-40B4-BE49-F238E27FC236}">
                <a16:creationId xmlns:a16="http://schemas.microsoft.com/office/drawing/2014/main" id="{CDADEC37-AD62-194B-8324-91DAEC6F3A34}"/>
              </a:ext>
            </a:extLst>
          </p:cNvPr>
          <p:cNvSpPr/>
          <p:nvPr/>
        </p:nvSpPr>
        <p:spPr>
          <a:xfrm>
            <a:off x="4254638" y="1057949"/>
            <a:ext cx="976123" cy="274320"/>
          </a:xfrm>
          <a:prstGeom prst="rect">
            <a:avLst/>
          </a:prstGeom>
          <a:gradFill>
            <a:gsLst>
              <a:gs pos="0">
                <a:srgbClr val="B5E274"/>
              </a:gs>
              <a:gs pos="100000">
                <a:srgbClr val="79D015"/>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6" name="Rectangle 5">
            <a:extLst>
              <a:ext uri="{FF2B5EF4-FFF2-40B4-BE49-F238E27FC236}">
                <a16:creationId xmlns:a16="http://schemas.microsoft.com/office/drawing/2014/main" id="{45120421-B160-AC44-999E-CFB0721F467F}"/>
              </a:ext>
            </a:extLst>
          </p:cNvPr>
          <p:cNvSpPr/>
          <p:nvPr/>
        </p:nvSpPr>
        <p:spPr>
          <a:xfrm>
            <a:off x="7907723" y="3788954"/>
            <a:ext cx="1371600" cy="274320"/>
          </a:xfrm>
          <a:prstGeom prst="rect">
            <a:avLst/>
          </a:prstGeom>
          <a:gradFill>
            <a:gsLst>
              <a:gs pos="0">
                <a:srgbClr val="99EDF2"/>
              </a:gs>
              <a:gs pos="100000">
                <a:srgbClr val="00E7F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12" name="Rectangle 11">
            <a:extLst>
              <a:ext uri="{FF2B5EF4-FFF2-40B4-BE49-F238E27FC236}">
                <a16:creationId xmlns:a16="http://schemas.microsoft.com/office/drawing/2014/main" id="{4DA04FFA-D9F8-5249-A153-D5EAF58B72FE}"/>
              </a:ext>
            </a:extLst>
          </p:cNvPr>
          <p:cNvSpPr/>
          <p:nvPr/>
        </p:nvSpPr>
        <p:spPr>
          <a:xfrm>
            <a:off x="6666175" y="3336274"/>
            <a:ext cx="1005840" cy="274320"/>
          </a:xfrm>
          <a:prstGeom prst="rect">
            <a:avLst/>
          </a:prstGeom>
          <a:gradFill>
            <a:gsLst>
              <a:gs pos="0">
                <a:schemeClr val="accent4"/>
              </a:gs>
              <a:gs pos="100000">
                <a:srgbClr val="F0A62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41" name="Rectangle 40">
            <a:extLst>
              <a:ext uri="{FF2B5EF4-FFF2-40B4-BE49-F238E27FC236}">
                <a16:creationId xmlns:a16="http://schemas.microsoft.com/office/drawing/2014/main" id="{7FE24B6B-A6AC-0A4E-A8D3-E4E3AAED67B1}"/>
              </a:ext>
            </a:extLst>
          </p:cNvPr>
          <p:cNvSpPr/>
          <p:nvPr/>
        </p:nvSpPr>
        <p:spPr>
          <a:xfrm>
            <a:off x="4993813" y="1525554"/>
            <a:ext cx="464156" cy="274320"/>
          </a:xfrm>
          <a:prstGeom prst="rect">
            <a:avLst/>
          </a:prstGeom>
          <a:gradFill>
            <a:gsLst>
              <a:gs pos="0">
                <a:srgbClr val="B5E274"/>
              </a:gs>
              <a:gs pos="100000">
                <a:srgbClr val="79D015"/>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42" name="Rectangle 41">
            <a:extLst>
              <a:ext uri="{FF2B5EF4-FFF2-40B4-BE49-F238E27FC236}">
                <a16:creationId xmlns:a16="http://schemas.microsoft.com/office/drawing/2014/main" id="{238344CB-F85E-EE49-8F53-13D357BD1514}"/>
              </a:ext>
            </a:extLst>
          </p:cNvPr>
          <p:cNvSpPr/>
          <p:nvPr/>
        </p:nvSpPr>
        <p:spPr>
          <a:xfrm>
            <a:off x="5225891" y="1978234"/>
            <a:ext cx="2606040" cy="274320"/>
          </a:xfrm>
          <a:prstGeom prst="rect">
            <a:avLst/>
          </a:prstGeom>
          <a:gradFill>
            <a:gsLst>
              <a:gs pos="0">
                <a:schemeClr val="accent4"/>
              </a:gs>
              <a:gs pos="100000">
                <a:srgbClr val="F0A62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44" name="Rectangle 43">
            <a:extLst>
              <a:ext uri="{FF2B5EF4-FFF2-40B4-BE49-F238E27FC236}">
                <a16:creationId xmlns:a16="http://schemas.microsoft.com/office/drawing/2014/main" id="{BC327E30-6FC2-774C-84E7-84122B7DDF00}"/>
              </a:ext>
            </a:extLst>
          </p:cNvPr>
          <p:cNvSpPr/>
          <p:nvPr/>
        </p:nvSpPr>
        <p:spPr>
          <a:xfrm>
            <a:off x="7808767" y="2430914"/>
            <a:ext cx="383296" cy="274320"/>
          </a:xfrm>
          <a:prstGeom prst="rect">
            <a:avLst/>
          </a:prstGeom>
          <a:gradFill>
            <a:gsLst>
              <a:gs pos="0">
                <a:schemeClr val="accent4"/>
              </a:gs>
              <a:gs pos="100000">
                <a:srgbClr val="F0A62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45" name="Rectangle 44">
            <a:extLst>
              <a:ext uri="{FF2B5EF4-FFF2-40B4-BE49-F238E27FC236}">
                <a16:creationId xmlns:a16="http://schemas.microsoft.com/office/drawing/2014/main" id="{C6B6796C-A823-9B45-9C7B-E649DE201818}"/>
              </a:ext>
            </a:extLst>
          </p:cNvPr>
          <p:cNvSpPr/>
          <p:nvPr/>
        </p:nvSpPr>
        <p:spPr>
          <a:xfrm>
            <a:off x="8203842" y="2883594"/>
            <a:ext cx="999152" cy="274320"/>
          </a:xfrm>
          <a:prstGeom prst="rect">
            <a:avLst/>
          </a:prstGeom>
          <a:gradFill>
            <a:gsLst>
              <a:gs pos="0">
                <a:srgbClr val="99EDF2"/>
              </a:gs>
              <a:gs pos="100000">
                <a:srgbClr val="00E7F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54" name="Rectangle 53">
            <a:extLst>
              <a:ext uri="{FF2B5EF4-FFF2-40B4-BE49-F238E27FC236}">
                <a16:creationId xmlns:a16="http://schemas.microsoft.com/office/drawing/2014/main" id="{43CF4442-3A25-A143-A9BF-AFB5201BA991}"/>
              </a:ext>
            </a:extLst>
          </p:cNvPr>
          <p:cNvSpPr/>
          <p:nvPr/>
        </p:nvSpPr>
        <p:spPr>
          <a:xfrm>
            <a:off x="10177369" y="5146994"/>
            <a:ext cx="1471234" cy="274320"/>
          </a:xfrm>
          <a:prstGeom prst="rect">
            <a:avLst/>
          </a:prstGeom>
          <a:gradFill>
            <a:gsLst>
              <a:gs pos="0">
                <a:srgbClr val="76D97A"/>
              </a:gs>
              <a:gs pos="100000">
                <a:srgbClr val="00BD3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55" name="Rectangle 54">
            <a:extLst>
              <a:ext uri="{FF2B5EF4-FFF2-40B4-BE49-F238E27FC236}">
                <a16:creationId xmlns:a16="http://schemas.microsoft.com/office/drawing/2014/main" id="{1ABC308D-07B1-FD4A-BEED-28B4F3507B29}"/>
              </a:ext>
            </a:extLst>
          </p:cNvPr>
          <p:cNvSpPr/>
          <p:nvPr/>
        </p:nvSpPr>
        <p:spPr>
          <a:xfrm>
            <a:off x="9938416" y="4694314"/>
            <a:ext cx="738602" cy="274320"/>
          </a:xfrm>
          <a:prstGeom prst="rect">
            <a:avLst/>
          </a:prstGeom>
          <a:gradFill>
            <a:gsLst>
              <a:gs pos="0">
                <a:srgbClr val="76D97A"/>
              </a:gs>
              <a:gs pos="100000">
                <a:srgbClr val="00BD3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56" name="Rectangle 55">
            <a:extLst>
              <a:ext uri="{FF2B5EF4-FFF2-40B4-BE49-F238E27FC236}">
                <a16:creationId xmlns:a16="http://schemas.microsoft.com/office/drawing/2014/main" id="{0F9573E7-159D-F04B-BF34-8037D2D7121E}"/>
              </a:ext>
            </a:extLst>
          </p:cNvPr>
          <p:cNvSpPr/>
          <p:nvPr/>
        </p:nvSpPr>
        <p:spPr>
          <a:xfrm>
            <a:off x="9202994" y="4241634"/>
            <a:ext cx="960120" cy="274320"/>
          </a:xfrm>
          <a:prstGeom prst="rect">
            <a:avLst/>
          </a:prstGeom>
          <a:gradFill>
            <a:gsLst>
              <a:gs pos="0">
                <a:srgbClr val="99EDF2"/>
              </a:gs>
              <a:gs pos="100000">
                <a:srgbClr val="00E7F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57" name="Rectangle 56">
            <a:extLst>
              <a:ext uri="{FF2B5EF4-FFF2-40B4-BE49-F238E27FC236}">
                <a16:creationId xmlns:a16="http://schemas.microsoft.com/office/drawing/2014/main" id="{BC233087-9C03-E749-85C2-9DD493520632}"/>
              </a:ext>
            </a:extLst>
          </p:cNvPr>
          <p:cNvSpPr/>
          <p:nvPr/>
        </p:nvSpPr>
        <p:spPr>
          <a:xfrm>
            <a:off x="4334886" y="5610787"/>
            <a:ext cx="1645920" cy="548640"/>
          </a:xfrm>
          <a:prstGeom prst="rect">
            <a:avLst/>
          </a:prstGeom>
          <a:gradFill>
            <a:gsLst>
              <a:gs pos="0">
                <a:srgbClr val="B5E274"/>
              </a:gs>
              <a:gs pos="100000">
                <a:srgbClr val="79D015"/>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900">
                <a:solidFill>
                  <a:schemeClr val="tx1"/>
                </a:solidFill>
                <a:latin typeface="Century Gothic" panose="020B0502020202020204" pitchFamily="34" charset="0"/>
              </a:rPr>
              <a:t>DADOS DO RESULTADO</a:t>
            </a:r>
          </a:p>
          <a:p>
            <a:pPr algn="ctr" rtl="0"/>
            <a:r>
              <a:rPr lang="pt-BR" sz="1400">
                <a:solidFill>
                  <a:schemeClr val="tx1"/>
                </a:solidFill>
                <a:latin typeface="Century Gothic" panose="020B0502020202020204" pitchFamily="34" charset="0"/>
              </a:rPr>
              <a:t>1.987.654</a:t>
            </a:r>
          </a:p>
        </p:txBody>
      </p:sp>
      <p:sp>
        <p:nvSpPr>
          <p:cNvPr id="58" name="Rectangle 57">
            <a:extLst>
              <a:ext uri="{FF2B5EF4-FFF2-40B4-BE49-F238E27FC236}">
                <a16:creationId xmlns:a16="http://schemas.microsoft.com/office/drawing/2014/main" id="{29094471-1594-8C49-B4D2-AF9531024D7B}"/>
              </a:ext>
            </a:extLst>
          </p:cNvPr>
          <p:cNvSpPr/>
          <p:nvPr/>
        </p:nvSpPr>
        <p:spPr>
          <a:xfrm>
            <a:off x="6232489" y="5610787"/>
            <a:ext cx="1645920" cy="548640"/>
          </a:xfrm>
          <a:prstGeom prst="rect">
            <a:avLst/>
          </a:prstGeom>
          <a:gradFill>
            <a:gsLst>
              <a:gs pos="0">
                <a:schemeClr val="accent4"/>
              </a:gs>
              <a:gs pos="100000">
                <a:srgbClr val="F0A62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900">
                <a:solidFill>
                  <a:schemeClr val="tx1"/>
                </a:solidFill>
                <a:latin typeface="Century Gothic" panose="020B0502020202020204" pitchFamily="34" charset="0"/>
              </a:rPr>
              <a:t>DADOS DO RESULTADO</a:t>
            </a:r>
          </a:p>
          <a:p>
            <a:pPr algn="ctr" rtl="0"/>
            <a:r>
              <a:rPr lang="pt-BR" sz="1400">
                <a:solidFill>
                  <a:schemeClr val="tx1"/>
                </a:solidFill>
                <a:latin typeface="Century Gothic" panose="020B0502020202020204" pitchFamily="34" charset="0"/>
              </a:rPr>
              <a:t>1.234.567</a:t>
            </a:r>
          </a:p>
        </p:txBody>
      </p:sp>
      <p:sp>
        <p:nvSpPr>
          <p:cNvPr id="65" name="Rectangle 64">
            <a:extLst>
              <a:ext uri="{FF2B5EF4-FFF2-40B4-BE49-F238E27FC236}">
                <a16:creationId xmlns:a16="http://schemas.microsoft.com/office/drawing/2014/main" id="{C46E0256-EB80-F345-B064-2E2C110A589E}"/>
              </a:ext>
            </a:extLst>
          </p:cNvPr>
          <p:cNvSpPr/>
          <p:nvPr/>
        </p:nvSpPr>
        <p:spPr>
          <a:xfrm>
            <a:off x="8130092" y="5610787"/>
            <a:ext cx="1645920" cy="548640"/>
          </a:xfrm>
          <a:prstGeom prst="rect">
            <a:avLst/>
          </a:prstGeom>
          <a:gradFill>
            <a:gsLst>
              <a:gs pos="0">
                <a:srgbClr val="99EDF2"/>
              </a:gs>
              <a:gs pos="100000">
                <a:srgbClr val="00E7F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900">
                <a:solidFill>
                  <a:schemeClr val="tx1"/>
                </a:solidFill>
                <a:latin typeface="Century Gothic" panose="020B0502020202020204" pitchFamily="34" charset="0"/>
              </a:rPr>
              <a:t>DADOS DO RESULTADO</a:t>
            </a:r>
          </a:p>
          <a:p>
            <a:pPr algn="ctr" rtl="0"/>
            <a:r>
              <a:rPr lang="pt-BR" sz="1400">
                <a:solidFill>
                  <a:schemeClr val="tx1"/>
                </a:solidFill>
                <a:latin typeface="Century Gothic" panose="020B0502020202020204" pitchFamily="34" charset="0"/>
              </a:rPr>
              <a:t>2.345.678</a:t>
            </a:r>
          </a:p>
        </p:txBody>
      </p:sp>
      <p:sp>
        <p:nvSpPr>
          <p:cNvPr id="67" name="Rectangle 66">
            <a:extLst>
              <a:ext uri="{FF2B5EF4-FFF2-40B4-BE49-F238E27FC236}">
                <a16:creationId xmlns:a16="http://schemas.microsoft.com/office/drawing/2014/main" id="{9FA0127B-3659-C04D-A9D1-F007F22C17E7}"/>
              </a:ext>
            </a:extLst>
          </p:cNvPr>
          <p:cNvSpPr/>
          <p:nvPr/>
        </p:nvSpPr>
        <p:spPr>
          <a:xfrm>
            <a:off x="10027695" y="5610787"/>
            <a:ext cx="1645920" cy="548640"/>
          </a:xfrm>
          <a:prstGeom prst="rect">
            <a:avLst/>
          </a:prstGeom>
          <a:gradFill>
            <a:gsLst>
              <a:gs pos="0">
                <a:srgbClr val="76D97A"/>
              </a:gs>
              <a:gs pos="100000">
                <a:srgbClr val="00BD3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900">
                <a:solidFill>
                  <a:schemeClr val="tx1"/>
                </a:solidFill>
                <a:latin typeface="Century Gothic" panose="020B0502020202020204" pitchFamily="34" charset="0"/>
              </a:rPr>
              <a:t>DADOS DO RESULTADO</a:t>
            </a:r>
          </a:p>
          <a:p>
            <a:pPr algn="ctr" rtl="0"/>
            <a:r>
              <a:rPr lang="pt-BR" sz="1400">
                <a:solidFill>
                  <a:schemeClr val="tx1"/>
                </a:solidFill>
                <a:latin typeface="Century Gothic" panose="020B0502020202020204" pitchFamily="34" charset="0"/>
              </a:rPr>
              <a:t>3.456.789</a:t>
            </a:r>
          </a:p>
        </p:txBody>
      </p:sp>
      <p:cxnSp>
        <p:nvCxnSpPr>
          <p:cNvPr id="10" name="Straight Connector 9">
            <a:extLst>
              <a:ext uri="{FF2B5EF4-FFF2-40B4-BE49-F238E27FC236}">
                <a16:creationId xmlns:a16="http://schemas.microsoft.com/office/drawing/2014/main" id="{1C9679F3-7AC1-C541-90BC-87B72DC2634E}"/>
              </a:ext>
            </a:extLst>
          </p:cNvPr>
          <p:cNvCxnSpPr>
            <a:cxnSpLocks/>
          </p:cNvCxnSpPr>
          <p:nvPr/>
        </p:nvCxnSpPr>
        <p:spPr>
          <a:xfrm>
            <a:off x="4334886" y="4063274"/>
            <a:ext cx="2637592" cy="1054788"/>
          </a:xfrm>
          <a:prstGeom prst="line">
            <a:avLst/>
          </a:prstGeom>
          <a:ln w="19050" cap="rnd">
            <a:gradFill>
              <a:gsLst>
                <a:gs pos="0">
                  <a:srgbClr val="00B0F0"/>
                </a:gs>
                <a:gs pos="100000">
                  <a:srgbClr val="00B050"/>
                </a:gs>
              </a:gsLst>
              <a:lin ang="5400000" scaled="1"/>
            </a:gra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579CB72-598B-2442-9BD4-12271805666B}"/>
              </a:ext>
            </a:extLst>
          </p:cNvPr>
          <p:cNvCxnSpPr>
            <a:cxnSpLocks/>
          </p:cNvCxnSpPr>
          <p:nvPr/>
        </p:nvCxnSpPr>
        <p:spPr>
          <a:xfrm flipV="1">
            <a:off x="6972480" y="3473434"/>
            <a:ext cx="2771260" cy="1655205"/>
          </a:xfrm>
          <a:prstGeom prst="line">
            <a:avLst/>
          </a:prstGeom>
          <a:ln w="19050" cap="rnd">
            <a:gradFill>
              <a:gsLst>
                <a:gs pos="0">
                  <a:srgbClr val="92D050"/>
                </a:gs>
                <a:gs pos="100000">
                  <a:srgbClr val="FFC000"/>
                </a:gs>
              </a:gsLst>
              <a:lin ang="5400000" scaled="1"/>
            </a:gra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E7D31FA-A4E0-CD49-86FC-5377C3BFAC0F}"/>
              </a:ext>
            </a:extLst>
          </p:cNvPr>
          <p:cNvCxnSpPr>
            <a:cxnSpLocks/>
          </p:cNvCxnSpPr>
          <p:nvPr/>
        </p:nvCxnSpPr>
        <p:spPr>
          <a:xfrm flipV="1">
            <a:off x="9736825" y="1053010"/>
            <a:ext cx="1877694" cy="2425986"/>
          </a:xfrm>
          <a:prstGeom prst="line">
            <a:avLst/>
          </a:prstGeom>
          <a:ln w="19050" cap="rnd">
            <a:gradFill>
              <a:gsLst>
                <a:gs pos="0">
                  <a:srgbClr val="FFC000"/>
                </a:gs>
                <a:gs pos="100000">
                  <a:srgbClr val="FF0000"/>
                </a:gs>
              </a:gsLst>
              <a:lin ang="5400000" scaled="1"/>
            </a:gra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D63CBC0-5791-8ADB-C408-20D078B4C86D}"/>
              </a:ext>
            </a:extLst>
          </p:cNvPr>
          <p:cNvSpPr txBox="1"/>
          <p:nvPr/>
        </p:nvSpPr>
        <p:spPr>
          <a:xfrm>
            <a:off x="247333" y="37523"/>
            <a:ext cx="9247166" cy="646331"/>
          </a:xfrm>
          <a:prstGeom prst="rect">
            <a:avLst/>
          </a:prstGeom>
          <a:noFill/>
        </p:spPr>
        <p:txBody>
          <a:bodyPr wrap="square" rtlCol="0">
            <a:spAutoFit/>
          </a:bodyPr>
          <a:lstStyle/>
          <a:p>
            <a:pPr rtl="0"/>
            <a:r>
              <a:rPr lang="pt-BR" sz="3600">
                <a:solidFill>
                  <a:schemeClr val="tx1">
                    <a:lumMod val="65000"/>
                    <a:lumOff val="35000"/>
                  </a:schemeClr>
                </a:solidFill>
                <a:latin typeface="Century Gothic" panose="020B0502020202020204" pitchFamily="34" charset="0"/>
              </a:rPr>
              <a:t>EXEMPLO</a:t>
            </a:r>
          </a:p>
        </p:txBody>
      </p:sp>
    </p:spTree>
    <p:extLst>
      <p:ext uri="{BB962C8B-B14F-4D97-AF65-F5344CB8AC3E}">
        <p14:creationId xmlns:p14="http://schemas.microsoft.com/office/powerpoint/2010/main" val="1036723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938608213"/>
              </p:ext>
            </p:extLst>
          </p:nvPr>
        </p:nvGraphicFramePr>
        <p:xfrm>
          <a:off x="787791" y="1050352"/>
          <a:ext cx="9951928" cy="2468352"/>
        </p:xfrm>
        <a:graphic>
          <a:graphicData uri="http://schemas.openxmlformats.org/drawingml/2006/table">
            <a:tbl>
              <a:tblPr firstRow="1" firstCol="1" bandRow="1">
                <a:tableStyleId>{5C22544A-7EE6-4342-B048-85BDC9FD1C3A}</a:tableStyleId>
              </a:tblPr>
              <a:tblGrid>
                <a:gridCol w="9951928">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dirty="0">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dirty="0">
                          <a:solidFill>
                            <a:schemeClr val="tx1"/>
                          </a:solidFill>
                          <a:effectLst/>
                          <a:latin typeface="Century Gothic" panose="020B0502020202020204" pitchFamily="34" charset="0"/>
                        </a:rPr>
                        <a:t> </a:t>
                      </a:r>
                    </a:p>
                    <a:p>
                      <a:pPr marL="0" marR="0" rtl="0">
                        <a:spcBef>
                          <a:spcPts val="0"/>
                        </a:spcBef>
                        <a:spcAft>
                          <a:spcPts val="0"/>
                        </a:spcAft>
                      </a:pPr>
                      <a:r>
                        <a:rPr lang="pt-BR" sz="1400" b="0" dirty="0">
                          <a:solidFill>
                            <a:schemeClr val="tx1"/>
                          </a:solidFill>
                          <a:effectLst/>
                          <a:latin typeface="Century Gothic" panose="020B0502020202020204" pitchFamily="34" charset="0"/>
                        </a:rPr>
                        <a:t>Os artigos, os modelos ou as informações disponibilizados pela Smartsheet no site são apenas para referência. Nós nos esforçamos para manter as informações atualizadas e corretas, mas não damos garantia de qualquer natureza, seja explícita ou implícita, a respeito da integridade, precisão, confiabilidade, adequação ou disponibilidade do site ou das informações, dos artigos, dos modelos ou dos gráficos contidos no site. Portanto, toda confiança que você depositar nas informações será estritamente por sua própria conta e risco.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0D70A5A-0FB0-4321-BF79-EFD4E3D20D01}" vid="{0446B1F9-6CBA-4260-8151-9F21380E64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IC-Quarterly-Gantt-Chart-Template_PowerPoint - SR edits</Template>
  <TotalTime>75</TotalTime>
  <Words>287</Words>
  <Application>Microsoft Office PowerPoint</Application>
  <PresentationFormat>Widescreen</PresentationFormat>
  <Paragraphs>92</Paragraphs>
  <Slides>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Alexandra Ragazhinskaya</dc:creator>
  <cp:lastModifiedBy>Hansen Han （韩辉）</cp:lastModifiedBy>
  <cp:revision>6</cp:revision>
  <cp:lastPrinted>2020-08-31T22:23:58Z</cp:lastPrinted>
  <dcterms:created xsi:type="dcterms:W3CDTF">2020-10-13T17:46:00Z</dcterms:created>
  <dcterms:modified xsi:type="dcterms:W3CDTF">2024-11-27T08:17:33Z</dcterms:modified>
</cp:coreProperties>
</file>