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342" r:id="rId2"/>
    <p:sldId id="377" r:id="rId3"/>
    <p:sldId id="354" r:id="rId4"/>
    <p:sldId id="386" r:id="rId5"/>
    <p:sldId id="387" r:id="rId6"/>
    <p:sldId id="388" r:id="rId7"/>
    <p:sldId id="389" r:id="rId8"/>
    <p:sldId id="390" r:id="rId9"/>
    <p:sldId id="391" r:id="rId10"/>
    <p:sldId id="295"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BF0F9"/>
    <a:srgbClr val="FEFCCE"/>
    <a:srgbClr val="C3BA05"/>
    <a:srgbClr val="F2F2F2"/>
    <a:srgbClr val="578EA9"/>
    <a:srgbClr val="F9EBF7"/>
    <a:srgbClr val="5F2078"/>
    <a:srgbClr val="E8DD06"/>
    <a:srgbClr val="647C9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2021" autoAdjust="0"/>
    <p:restoredTop sz="94660"/>
  </p:normalViewPr>
  <p:slideViewPr>
    <p:cSldViewPr snapToGrid="0">
      <p:cViewPr>
        <p:scale>
          <a:sx n="100" d="100"/>
          <a:sy n="100" d="100"/>
        </p:scale>
        <p:origin x="1164" y="61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ess Dunlevy" userId="dd4b9a8537dbe9d0" providerId="LiveId" clId="{7F22A9A7-49D6-49F8-8F08-FB261751D745}"/>
    <pc:docChg chg="undo custSel modSld">
      <pc:chgData name="Bess Dunlevy" userId="dd4b9a8537dbe9d0" providerId="LiveId" clId="{7F22A9A7-49D6-49F8-8F08-FB261751D745}" dt="2025-04-17T20:31:12.404" v="10" actId="6549"/>
      <pc:docMkLst>
        <pc:docMk/>
      </pc:docMkLst>
      <pc:sldChg chg="modSp mod">
        <pc:chgData name="Bess Dunlevy" userId="dd4b9a8537dbe9d0" providerId="LiveId" clId="{7F22A9A7-49D6-49F8-8F08-FB261751D745}" dt="2025-04-17T20:30:52.293" v="1" actId="6549"/>
        <pc:sldMkLst>
          <pc:docMk/>
          <pc:sldMk cId="1508588292" sldId="342"/>
        </pc:sldMkLst>
        <pc:spChg chg="mod">
          <ac:chgData name="Bess Dunlevy" userId="dd4b9a8537dbe9d0" providerId="LiveId" clId="{7F22A9A7-49D6-49F8-8F08-FB261751D745}" dt="2025-04-17T20:30:50.868" v="0" actId="6549"/>
          <ac:spMkLst>
            <pc:docMk/>
            <pc:sldMk cId="1508588292" sldId="342"/>
            <ac:spMk id="33" creationId="{143A449B-AAB7-994A-92CE-8F48E2CA7DF6}"/>
          </ac:spMkLst>
        </pc:spChg>
        <pc:graphicFrameChg chg="modGraphic">
          <ac:chgData name="Bess Dunlevy" userId="dd4b9a8537dbe9d0" providerId="LiveId" clId="{7F22A9A7-49D6-49F8-8F08-FB261751D745}" dt="2025-04-17T20:30:52.293" v="1" actId="6549"/>
          <ac:graphicFrameMkLst>
            <pc:docMk/>
            <pc:sldMk cId="1508588292" sldId="342"/>
            <ac:graphicFrameMk id="2" creationId="{DB109098-E248-D1CC-708F-4EC74A143B81}"/>
          </ac:graphicFrameMkLst>
        </pc:graphicFrameChg>
      </pc:sldChg>
      <pc:sldChg chg="modSp mod">
        <pc:chgData name="Bess Dunlevy" userId="dd4b9a8537dbe9d0" providerId="LiveId" clId="{7F22A9A7-49D6-49F8-8F08-FB261751D745}" dt="2025-04-17T20:30:58.426" v="4" actId="6549"/>
        <pc:sldMkLst>
          <pc:docMk/>
          <pc:sldMk cId="1529990629" sldId="354"/>
        </pc:sldMkLst>
        <pc:graphicFrameChg chg="modGraphic">
          <ac:chgData name="Bess Dunlevy" userId="dd4b9a8537dbe9d0" providerId="LiveId" clId="{7F22A9A7-49D6-49F8-8F08-FB261751D745}" dt="2025-04-17T20:30:58.426" v="4" actId="6549"/>
          <ac:graphicFrameMkLst>
            <pc:docMk/>
            <pc:sldMk cId="1529990629" sldId="354"/>
            <ac:graphicFrameMk id="5" creationId="{716B3268-7C2D-8A24-065C-F0042075D715}"/>
          </ac:graphicFrameMkLst>
        </pc:graphicFrameChg>
      </pc:sldChg>
      <pc:sldChg chg="modSp mod">
        <pc:chgData name="Bess Dunlevy" userId="dd4b9a8537dbe9d0" providerId="LiveId" clId="{7F22A9A7-49D6-49F8-8F08-FB261751D745}" dt="2025-04-17T20:31:00.725" v="5" actId="6549"/>
        <pc:sldMkLst>
          <pc:docMk/>
          <pc:sldMk cId="3305947472" sldId="386"/>
        </pc:sldMkLst>
        <pc:graphicFrameChg chg="modGraphic">
          <ac:chgData name="Bess Dunlevy" userId="dd4b9a8537dbe9d0" providerId="LiveId" clId="{7F22A9A7-49D6-49F8-8F08-FB261751D745}" dt="2025-04-17T20:31:00.725" v="5" actId="6549"/>
          <ac:graphicFrameMkLst>
            <pc:docMk/>
            <pc:sldMk cId="3305947472" sldId="386"/>
            <ac:graphicFrameMk id="5" creationId="{009A1502-690D-B245-7536-3CF5F7CAEC1F}"/>
          </ac:graphicFrameMkLst>
        </pc:graphicFrameChg>
      </pc:sldChg>
      <pc:sldChg chg="modSp mod">
        <pc:chgData name="Bess Dunlevy" userId="dd4b9a8537dbe9d0" providerId="LiveId" clId="{7F22A9A7-49D6-49F8-8F08-FB261751D745}" dt="2025-04-17T20:31:02.998" v="6" actId="6549"/>
        <pc:sldMkLst>
          <pc:docMk/>
          <pc:sldMk cId="2290643475" sldId="387"/>
        </pc:sldMkLst>
        <pc:graphicFrameChg chg="modGraphic">
          <ac:chgData name="Bess Dunlevy" userId="dd4b9a8537dbe9d0" providerId="LiveId" clId="{7F22A9A7-49D6-49F8-8F08-FB261751D745}" dt="2025-04-17T20:31:02.998" v="6" actId="6549"/>
          <ac:graphicFrameMkLst>
            <pc:docMk/>
            <pc:sldMk cId="2290643475" sldId="387"/>
            <ac:graphicFrameMk id="5" creationId="{706A5423-A742-33C0-8B3B-AABA4B24E293}"/>
          </ac:graphicFrameMkLst>
        </pc:graphicFrameChg>
      </pc:sldChg>
      <pc:sldChg chg="modSp mod">
        <pc:chgData name="Bess Dunlevy" userId="dd4b9a8537dbe9d0" providerId="LiveId" clId="{7F22A9A7-49D6-49F8-8F08-FB261751D745}" dt="2025-04-17T20:31:04.830" v="7" actId="6549"/>
        <pc:sldMkLst>
          <pc:docMk/>
          <pc:sldMk cId="1445086650" sldId="388"/>
        </pc:sldMkLst>
        <pc:graphicFrameChg chg="modGraphic">
          <ac:chgData name="Bess Dunlevy" userId="dd4b9a8537dbe9d0" providerId="LiveId" clId="{7F22A9A7-49D6-49F8-8F08-FB261751D745}" dt="2025-04-17T20:31:04.830" v="7" actId="6549"/>
          <ac:graphicFrameMkLst>
            <pc:docMk/>
            <pc:sldMk cId="1445086650" sldId="388"/>
            <ac:graphicFrameMk id="5" creationId="{17548360-B573-B479-EC44-9B5002AF0B54}"/>
          </ac:graphicFrameMkLst>
        </pc:graphicFrameChg>
      </pc:sldChg>
      <pc:sldChg chg="modSp mod">
        <pc:chgData name="Bess Dunlevy" userId="dd4b9a8537dbe9d0" providerId="LiveId" clId="{7F22A9A7-49D6-49F8-8F08-FB261751D745}" dt="2025-04-17T20:31:06.826" v="8" actId="6549"/>
        <pc:sldMkLst>
          <pc:docMk/>
          <pc:sldMk cId="4254459775" sldId="389"/>
        </pc:sldMkLst>
        <pc:graphicFrameChg chg="modGraphic">
          <ac:chgData name="Bess Dunlevy" userId="dd4b9a8537dbe9d0" providerId="LiveId" clId="{7F22A9A7-49D6-49F8-8F08-FB261751D745}" dt="2025-04-17T20:31:06.826" v="8" actId="6549"/>
          <ac:graphicFrameMkLst>
            <pc:docMk/>
            <pc:sldMk cId="4254459775" sldId="389"/>
            <ac:graphicFrameMk id="2" creationId="{68831B70-CC84-9D14-7606-06B0A80109C9}"/>
          </ac:graphicFrameMkLst>
        </pc:graphicFrameChg>
      </pc:sldChg>
      <pc:sldChg chg="modSp mod">
        <pc:chgData name="Bess Dunlevy" userId="dd4b9a8537dbe9d0" providerId="LiveId" clId="{7F22A9A7-49D6-49F8-8F08-FB261751D745}" dt="2025-04-17T20:31:09.058" v="9" actId="6549"/>
        <pc:sldMkLst>
          <pc:docMk/>
          <pc:sldMk cId="184174635" sldId="390"/>
        </pc:sldMkLst>
        <pc:graphicFrameChg chg="modGraphic">
          <ac:chgData name="Bess Dunlevy" userId="dd4b9a8537dbe9d0" providerId="LiveId" clId="{7F22A9A7-49D6-49F8-8F08-FB261751D745}" dt="2025-04-17T20:31:09.058" v="9" actId="6549"/>
          <ac:graphicFrameMkLst>
            <pc:docMk/>
            <pc:sldMk cId="184174635" sldId="390"/>
            <ac:graphicFrameMk id="2" creationId="{AA6118D1-5E09-44BE-4054-C1A39CBE8942}"/>
          </ac:graphicFrameMkLst>
        </pc:graphicFrameChg>
      </pc:sldChg>
      <pc:sldChg chg="modSp mod">
        <pc:chgData name="Bess Dunlevy" userId="dd4b9a8537dbe9d0" providerId="LiveId" clId="{7F22A9A7-49D6-49F8-8F08-FB261751D745}" dt="2025-04-17T20:31:12.404" v="10" actId="6549"/>
        <pc:sldMkLst>
          <pc:docMk/>
          <pc:sldMk cId="2911271893" sldId="391"/>
        </pc:sldMkLst>
        <pc:graphicFrameChg chg="modGraphic">
          <ac:chgData name="Bess Dunlevy" userId="dd4b9a8537dbe9d0" providerId="LiveId" clId="{7F22A9A7-49D6-49F8-8F08-FB261751D745}" dt="2025-04-17T20:31:12.404" v="10" actId="6549"/>
          <ac:graphicFrameMkLst>
            <pc:docMk/>
            <pc:sldMk cId="2911271893" sldId="391"/>
            <ac:graphicFrameMk id="2" creationId="{37E0BD8E-9741-7A1E-6DC1-CFBC34DDD299}"/>
          </ac:graphicFrameMkLst>
        </pc:graphicFrame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6E27571-D808-4FBB-8C0A-C0081B300BBE}" type="datetimeFigureOut">
              <a:rPr lang="en-US" smtClean="0"/>
              <a:t>4/17/2025</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FC2988F-0C57-417B-8E60-D088E562541E}" type="slidenum">
              <a:rPr lang="en-US" smtClean="0"/>
              <a:t>‹#›</a:t>
            </a:fld>
            <a:endParaRPr lang="en-US" dirty="0"/>
          </a:p>
        </p:txBody>
      </p:sp>
    </p:spTree>
    <p:extLst>
      <p:ext uri="{BB962C8B-B14F-4D97-AF65-F5344CB8AC3E}">
        <p14:creationId xmlns:p14="http://schemas.microsoft.com/office/powerpoint/2010/main" val="8751699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10</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220812-7C71-A3A7-0011-268B634D6E5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7B197C7-2114-B570-BC63-F3D3E68B3D3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84E22EA3-4A76-03CF-4240-F8BDA449DF0B}"/>
              </a:ext>
            </a:extLst>
          </p:cNvPr>
          <p:cNvSpPr>
            <a:spLocks noGrp="1"/>
          </p:cNvSpPr>
          <p:nvPr>
            <p:ph type="dt" sz="half" idx="10"/>
          </p:nvPr>
        </p:nvSpPr>
        <p:spPr/>
        <p:txBody>
          <a:bodyPr/>
          <a:lstStyle/>
          <a:p>
            <a:fld id="{02A4FD56-2863-417B-9B78-D4A7CC70CC8D}" type="datetimeFigureOut">
              <a:rPr lang="en-US" smtClean="0"/>
              <a:t>4/17/2025</a:t>
            </a:fld>
            <a:endParaRPr lang="en-US" dirty="0"/>
          </a:p>
        </p:txBody>
      </p:sp>
      <p:sp>
        <p:nvSpPr>
          <p:cNvPr id="5" name="Footer Placeholder 4">
            <a:extLst>
              <a:ext uri="{FF2B5EF4-FFF2-40B4-BE49-F238E27FC236}">
                <a16:creationId xmlns:a16="http://schemas.microsoft.com/office/drawing/2014/main" id="{578FB7D4-13BA-9B55-679A-6D030015D81A}"/>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BD751910-C6C0-1F6F-322C-FD0FCCBBF4EF}"/>
              </a:ext>
            </a:extLst>
          </p:cNvPr>
          <p:cNvSpPr>
            <a:spLocks noGrp="1"/>
          </p:cNvSpPr>
          <p:nvPr>
            <p:ph type="sldNum" sz="quarter" idx="12"/>
          </p:nvPr>
        </p:nvSpPr>
        <p:spPr/>
        <p:txBody>
          <a:bodyPr/>
          <a:lstStyle/>
          <a:p>
            <a:fld id="{49643E1E-FB8D-4230-BCC4-71E52444610E}" type="slidenum">
              <a:rPr lang="en-US" smtClean="0"/>
              <a:t>‹#›</a:t>
            </a:fld>
            <a:endParaRPr lang="en-US" dirty="0"/>
          </a:p>
        </p:txBody>
      </p:sp>
    </p:spTree>
    <p:extLst>
      <p:ext uri="{BB962C8B-B14F-4D97-AF65-F5344CB8AC3E}">
        <p14:creationId xmlns:p14="http://schemas.microsoft.com/office/powerpoint/2010/main" val="38555754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ED24C1-7382-A3DB-626E-97CEDAE4C3D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E9978FF-7F63-9A03-4FD6-4A01FDD41C7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CBEF76F-D19A-BD97-8165-CC21CC6BF6DD}"/>
              </a:ext>
            </a:extLst>
          </p:cNvPr>
          <p:cNvSpPr>
            <a:spLocks noGrp="1"/>
          </p:cNvSpPr>
          <p:nvPr>
            <p:ph type="dt" sz="half" idx="10"/>
          </p:nvPr>
        </p:nvSpPr>
        <p:spPr/>
        <p:txBody>
          <a:bodyPr/>
          <a:lstStyle/>
          <a:p>
            <a:fld id="{02A4FD56-2863-417B-9B78-D4A7CC70CC8D}" type="datetimeFigureOut">
              <a:rPr lang="en-US" smtClean="0"/>
              <a:t>4/17/2025</a:t>
            </a:fld>
            <a:endParaRPr lang="en-US" dirty="0"/>
          </a:p>
        </p:txBody>
      </p:sp>
      <p:sp>
        <p:nvSpPr>
          <p:cNvPr id="5" name="Footer Placeholder 4">
            <a:extLst>
              <a:ext uri="{FF2B5EF4-FFF2-40B4-BE49-F238E27FC236}">
                <a16:creationId xmlns:a16="http://schemas.microsoft.com/office/drawing/2014/main" id="{3269A2AD-4CBB-493E-2F23-702C91C3BC39}"/>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3D9CD7D9-6314-1AEE-1863-695AF090FFA6}"/>
              </a:ext>
            </a:extLst>
          </p:cNvPr>
          <p:cNvSpPr>
            <a:spLocks noGrp="1"/>
          </p:cNvSpPr>
          <p:nvPr>
            <p:ph type="sldNum" sz="quarter" idx="12"/>
          </p:nvPr>
        </p:nvSpPr>
        <p:spPr/>
        <p:txBody>
          <a:bodyPr/>
          <a:lstStyle/>
          <a:p>
            <a:fld id="{49643E1E-FB8D-4230-BCC4-71E52444610E}" type="slidenum">
              <a:rPr lang="en-US" smtClean="0"/>
              <a:t>‹#›</a:t>
            </a:fld>
            <a:endParaRPr lang="en-US" dirty="0"/>
          </a:p>
        </p:txBody>
      </p:sp>
    </p:spTree>
    <p:extLst>
      <p:ext uri="{BB962C8B-B14F-4D97-AF65-F5344CB8AC3E}">
        <p14:creationId xmlns:p14="http://schemas.microsoft.com/office/powerpoint/2010/main" val="23042180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C018ED0-31CD-1A3F-4141-82DB2E76679C}"/>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ED2B400-EF3A-0C29-A39B-9D3AFA85884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E9A12A8-FFE3-7296-83AC-87B81F279D1A}"/>
              </a:ext>
            </a:extLst>
          </p:cNvPr>
          <p:cNvSpPr>
            <a:spLocks noGrp="1"/>
          </p:cNvSpPr>
          <p:nvPr>
            <p:ph type="dt" sz="half" idx="10"/>
          </p:nvPr>
        </p:nvSpPr>
        <p:spPr/>
        <p:txBody>
          <a:bodyPr/>
          <a:lstStyle/>
          <a:p>
            <a:fld id="{02A4FD56-2863-417B-9B78-D4A7CC70CC8D}" type="datetimeFigureOut">
              <a:rPr lang="en-US" smtClean="0"/>
              <a:t>4/17/2025</a:t>
            </a:fld>
            <a:endParaRPr lang="en-US" dirty="0"/>
          </a:p>
        </p:txBody>
      </p:sp>
      <p:sp>
        <p:nvSpPr>
          <p:cNvPr id="5" name="Footer Placeholder 4">
            <a:extLst>
              <a:ext uri="{FF2B5EF4-FFF2-40B4-BE49-F238E27FC236}">
                <a16:creationId xmlns:a16="http://schemas.microsoft.com/office/drawing/2014/main" id="{FB0A9CB9-4AF9-46AA-36BB-5ACB42E32681}"/>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3B81F243-F8E3-A0DE-8B14-3A004BBF575C}"/>
              </a:ext>
            </a:extLst>
          </p:cNvPr>
          <p:cNvSpPr>
            <a:spLocks noGrp="1"/>
          </p:cNvSpPr>
          <p:nvPr>
            <p:ph type="sldNum" sz="quarter" idx="12"/>
          </p:nvPr>
        </p:nvSpPr>
        <p:spPr/>
        <p:txBody>
          <a:bodyPr/>
          <a:lstStyle/>
          <a:p>
            <a:fld id="{49643E1E-FB8D-4230-BCC4-71E52444610E}" type="slidenum">
              <a:rPr lang="en-US" smtClean="0"/>
              <a:t>‹#›</a:t>
            </a:fld>
            <a:endParaRPr lang="en-US" dirty="0"/>
          </a:p>
        </p:txBody>
      </p:sp>
    </p:spTree>
    <p:extLst>
      <p:ext uri="{BB962C8B-B14F-4D97-AF65-F5344CB8AC3E}">
        <p14:creationId xmlns:p14="http://schemas.microsoft.com/office/powerpoint/2010/main" val="22025913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035AD1-0D6B-152B-E17F-42C86B335D2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5770E93-A030-28AE-27F0-4BB8371E109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384C650-E7B8-D0DF-752B-86E4DF37487F}"/>
              </a:ext>
            </a:extLst>
          </p:cNvPr>
          <p:cNvSpPr>
            <a:spLocks noGrp="1"/>
          </p:cNvSpPr>
          <p:nvPr>
            <p:ph type="dt" sz="half" idx="10"/>
          </p:nvPr>
        </p:nvSpPr>
        <p:spPr/>
        <p:txBody>
          <a:bodyPr/>
          <a:lstStyle/>
          <a:p>
            <a:fld id="{02A4FD56-2863-417B-9B78-D4A7CC70CC8D}" type="datetimeFigureOut">
              <a:rPr lang="en-US" smtClean="0"/>
              <a:t>4/17/2025</a:t>
            </a:fld>
            <a:endParaRPr lang="en-US" dirty="0"/>
          </a:p>
        </p:txBody>
      </p:sp>
      <p:sp>
        <p:nvSpPr>
          <p:cNvPr id="5" name="Footer Placeholder 4">
            <a:extLst>
              <a:ext uri="{FF2B5EF4-FFF2-40B4-BE49-F238E27FC236}">
                <a16:creationId xmlns:a16="http://schemas.microsoft.com/office/drawing/2014/main" id="{4E69D9AE-B856-036D-9053-88ABDE3CEE80}"/>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13A185DA-CA17-B5D5-FD34-E509C3A0E0BA}"/>
              </a:ext>
            </a:extLst>
          </p:cNvPr>
          <p:cNvSpPr>
            <a:spLocks noGrp="1"/>
          </p:cNvSpPr>
          <p:nvPr>
            <p:ph type="sldNum" sz="quarter" idx="12"/>
          </p:nvPr>
        </p:nvSpPr>
        <p:spPr/>
        <p:txBody>
          <a:bodyPr/>
          <a:lstStyle/>
          <a:p>
            <a:fld id="{49643E1E-FB8D-4230-BCC4-71E52444610E}" type="slidenum">
              <a:rPr lang="en-US" smtClean="0"/>
              <a:t>‹#›</a:t>
            </a:fld>
            <a:endParaRPr lang="en-US" dirty="0"/>
          </a:p>
        </p:txBody>
      </p:sp>
    </p:spTree>
    <p:extLst>
      <p:ext uri="{BB962C8B-B14F-4D97-AF65-F5344CB8AC3E}">
        <p14:creationId xmlns:p14="http://schemas.microsoft.com/office/powerpoint/2010/main" val="22910435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AE3C2A-3480-2879-3359-9C42A2EF1B5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F2ABF402-11C1-8CA1-479B-9A1267953B7D}"/>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B15E018-9D96-53A1-B54F-9EDEAE89590D}"/>
              </a:ext>
            </a:extLst>
          </p:cNvPr>
          <p:cNvSpPr>
            <a:spLocks noGrp="1"/>
          </p:cNvSpPr>
          <p:nvPr>
            <p:ph type="dt" sz="half" idx="10"/>
          </p:nvPr>
        </p:nvSpPr>
        <p:spPr/>
        <p:txBody>
          <a:bodyPr/>
          <a:lstStyle/>
          <a:p>
            <a:fld id="{02A4FD56-2863-417B-9B78-D4A7CC70CC8D}" type="datetimeFigureOut">
              <a:rPr lang="en-US" smtClean="0"/>
              <a:t>4/17/2025</a:t>
            </a:fld>
            <a:endParaRPr lang="en-US" dirty="0"/>
          </a:p>
        </p:txBody>
      </p:sp>
      <p:sp>
        <p:nvSpPr>
          <p:cNvPr id="5" name="Footer Placeholder 4">
            <a:extLst>
              <a:ext uri="{FF2B5EF4-FFF2-40B4-BE49-F238E27FC236}">
                <a16:creationId xmlns:a16="http://schemas.microsoft.com/office/drawing/2014/main" id="{BDB34C1A-4AA2-09F1-D02B-C651E4C35724}"/>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AA272E61-F0EA-DAB9-3932-A5AA3A9D96D5}"/>
              </a:ext>
            </a:extLst>
          </p:cNvPr>
          <p:cNvSpPr>
            <a:spLocks noGrp="1"/>
          </p:cNvSpPr>
          <p:nvPr>
            <p:ph type="sldNum" sz="quarter" idx="12"/>
          </p:nvPr>
        </p:nvSpPr>
        <p:spPr/>
        <p:txBody>
          <a:bodyPr/>
          <a:lstStyle/>
          <a:p>
            <a:fld id="{49643E1E-FB8D-4230-BCC4-71E52444610E}" type="slidenum">
              <a:rPr lang="en-US" smtClean="0"/>
              <a:t>‹#›</a:t>
            </a:fld>
            <a:endParaRPr lang="en-US" dirty="0"/>
          </a:p>
        </p:txBody>
      </p:sp>
    </p:spTree>
    <p:extLst>
      <p:ext uri="{BB962C8B-B14F-4D97-AF65-F5344CB8AC3E}">
        <p14:creationId xmlns:p14="http://schemas.microsoft.com/office/powerpoint/2010/main" val="36191899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62768D-5891-E3A1-B70B-7F01AFCE42E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6DCB48B-8B65-4096-A2AF-9BAB76689FC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A13ED66-2FA9-4C39-6B1F-149D5DBD85A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E15609F-73A4-1EAA-78A0-5284DF16556D}"/>
              </a:ext>
            </a:extLst>
          </p:cNvPr>
          <p:cNvSpPr>
            <a:spLocks noGrp="1"/>
          </p:cNvSpPr>
          <p:nvPr>
            <p:ph type="dt" sz="half" idx="10"/>
          </p:nvPr>
        </p:nvSpPr>
        <p:spPr/>
        <p:txBody>
          <a:bodyPr/>
          <a:lstStyle/>
          <a:p>
            <a:fld id="{02A4FD56-2863-417B-9B78-D4A7CC70CC8D}" type="datetimeFigureOut">
              <a:rPr lang="en-US" smtClean="0"/>
              <a:t>4/17/2025</a:t>
            </a:fld>
            <a:endParaRPr lang="en-US" dirty="0"/>
          </a:p>
        </p:txBody>
      </p:sp>
      <p:sp>
        <p:nvSpPr>
          <p:cNvPr id="6" name="Footer Placeholder 5">
            <a:extLst>
              <a:ext uri="{FF2B5EF4-FFF2-40B4-BE49-F238E27FC236}">
                <a16:creationId xmlns:a16="http://schemas.microsoft.com/office/drawing/2014/main" id="{4BF80492-F326-2038-2498-E53043FF5C3D}"/>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4F626204-60EA-D4EA-7018-619664E991D2}"/>
              </a:ext>
            </a:extLst>
          </p:cNvPr>
          <p:cNvSpPr>
            <a:spLocks noGrp="1"/>
          </p:cNvSpPr>
          <p:nvPr>
            <p:ph type="sldNum" sz="quarter" idx="12"/>
          </p:nvPr>
        </p:nvSpPr>
        <p:spPr/>
        <p:txBody>
          <a:bodyPr/>
          <a:lstStyle/>
          <a:p>
            <a:fld id="{49643E1E-FB8D-4230-BCC4-71E52444610E}" type="slidenum">
              <a:rPr lang="en-US" smtClean="0"/>
              <a:t>‹#›</a:t>
            </a:fld>
            <a:endParaRPr lang="en-US" dirty="0"/>
          </a:p>
        </p:txBody>
      </p:sp>
    </p:spTree>
    <p:extLst>
      <p:ext uri="{BB962C8B-B14F-4D97-AF65-F5344CB8AC3E}">
        <p14:creationId xmlns:p14="http://schemas.microsoft.com/office/powerpoint/2010/main" val="40973767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9E592F-5199-AF13-8A6D-DB920421096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6BD85CAE-9E1D-CCFA-0616-FBBC310D9B5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1232DB9-727C-EA56-35F0-AAEE0837FB5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1362160-CF05-6253-0439-1467C2E948F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13DB43D-69D6-B016-04DE-C4AA4F0948E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34A08581-E5B2-AFF9-1A75-9D02B1281323}"/>
              </a:ext>
            </a:extLst>
          </p:cNvPr>
          <p:cNvSpPr>
            <a:spLocks noGrp="1"/>
          </p:cNvSpPr>
          <p:nvPr>
            <p:ph type="dt" sz="half" idx="10"/>
          </p:nvPr>
        </p:nvSpPr>
        <p:spPr/>
        <p:txBody>
          <a:bodyPr/>
          <a:lstStyle/>
          <a:p>
            <a:fld id="{02A4FD56-2863-417B-9B78-D4A7CC70CC8D}" type="datetimeFigureOut">
              <a:rPr lang="en-US" smtClean="0"/>
              <a:t>4/17/2025</a:t>
            </a:fld>
            <a:endParaRPr lang="en-US" dirty="0"/>
          </a:p>
        </p:txBody>
      </p:sp>
      <p:sp>
        <p:nvSpPr>
          <p:cNvPr id="8" name="Footer Placeholder 7">
            <a:extLst>
              <a:ext uri="{FF2B5EF4-FFF2-40B4-BE49-F238E27FC236}">
                <a16:creationId xmlns:a16="http://schemas.microsoft.com/office/drawing/2014/main" id="{CB5A6C79-7638-56AC-0B96-AA2E1ECF4662}"/>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7CE8F235-C270-50FA-B0CE-5F6891865F26}"/>
              </a:ext>
            </a:extLst>
          </p:cNvPr>
          <p:cNvSpPr>
            <a:spLocks noGrp="1"/>
          </p:cNvSpPr>
          <p:nvPr>
            <p:ph type="sldNum" sz="quarter" idx="12"/>
          </p:nvPr>
        </p:nvSpPr>
        <p:spPr/>
        <p:txBody>
          <a:bodyPr/>
          <a:lstStyle/>
          <a:p>
            <a:fld id="{49643E1E-FB8D-4230-BCC4-71E52444610E}" type="slidenum">
              <a:rPr lang="en-US" smtClean="0"/>
              <a:t>‹#›</a:t>
            </a:fld>
            <a:endParaRPr lang="en-US" dirty="0"/>
          </a:p>
        </p:txBody>
      </p:sp>
    </p:spTree>
    <p:extLst>
      <p:ext uri="{BB962C8B-B14F-4D97-AF65-F5344CB8AC3E}">
        <p14:creationId xmlns:p14="http://schemas.microsoft.com/office/powerpoint/2010/main" val="1173018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6B3D39-7EA1-9995-8D79-447DD42883C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6D847B6-C740-F202-A105-3E2C85F53170}"/>
              </a:ext>
            </a:extLst>
          </p:cNvPr>
          <p:cNvSpPr>
            <a:spLocks noGrp="1"/>
          </p:cNvSpPr>
          <p:nvPr>
            <p:ph type="dt" sz="half" idx="10"/>
          </p:nvPr>
        </p:nvSpPr>
        <p:spPr/>
        <p:txBody>
          <a:bodyPr/>
          <a:lstStyle/>
          <a:p>
            <a:fld id="{02A4FD56-2863-417B-9B78-D4A7CC70CC8D}" type="datetimeFigureOut">
              <a:rPr lang="en-US" smtClean="0"/>
              <a:t>4/17/2025</a:t>
            </a:fld>
            <a:endParaRPr lang="en-US" dirty="0"/>
          </a:p>
        </p:txBody>
      </p:sp>
      <p:sp>
        <p:nvSpPr>
          <p:cNvPr id="4" name="Footer Placeholder 3">
            <a:extLst>
              <a:ext uri="{FF2B5EF4-FFF2-40B4-BE49-F238E27FC236}">
                <a16:creationId xmlns:a16="http://schemas.microsoft.com/office/drawing/2014/main" id="{C1DDE017-C284-4DE3-D387-0CF7663962CA}"/>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3E990540-46F3-48E3-CD2C-CC167474498E}"/>
              </a:ext>
            </a:extLst>
          </p:cNvPr>
          <p:cNvSpPr>
            <a:spLocks noGrp="1"/>
          </p:cNvSpPr>
          <p:nvPr>
            <p:ph type="sldNum" sz="quarter" idx="12"/>
          </p:nvPr>
        </p:nvSpPr>
        <p:spPr/>
        <p:txBody>
          <a:bodyPr/>
          <a:lstStyle/>
          <a:p>
            <a:fld id="{49643E1E-FB8D-4230-BCC4-71E52444610E}" type="slidenum">
              <a:rPr lang="en-US" smtClean="0"/>
              <a:t>‹#›</a:t>
            </a:fld>
            <a:endParaRPr lang="en-US" dirty="0"/>
          </a:p>
        </p:txBody>
      </p:sp>
    </p:spTree>
    <p:extLst>
      <p:ext uri="{BB962C8B-B14F-4D97-AF65-F5344CB8AC3E}">
        <p14:creationId xmlns:p14="http://schemas.microsoft.com/office/powerpoint/2010/main" val="33470545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1ED1B23-3E3A-FAA3-54F1-14009208C918}"/>
              </a:ext>
            </a:extLst>
          </p:cNvPr>
          <p:cNvSpPr>
            <a:spLocks noGrp="1"/>
          </p:cNvSpPr>
          <p:nvPr>
            <p:ph type="dt" sz="half" idx="10"/>
          </p:nvPr>
        </p:nvSpPr>
        <p:spPr/>
        <p:txBody>
          <a:bodyPr/>
          <a:lstStyle/>
          <a:p>
            <a:fld id="{02A4FD56-2863-417B-9B78-D4A7CC70CC8D}" type="datetimeFigureOut">
              <a:rPr lang="en-US" smtClean="0"/>
              <a:t>4/17/2025</a:t>
            </a:fld>
            <a:endParaRPr lang="en-US" dirty="0"/>
          </a:p>
        </p:txBody>
      </p:sp>
      <p:sp>
        <p:nvSpPr>
          <p:cNvPr id="3" name="Footer Placeholder 2">
            <a:extLst>
              <a:ext uri="{FF2B5EF4-FFF2-40B4-BE49-F238E27FC236}">
                <a16:creationId xmlns:a16="http://schemas.microsoft.com/office/drawing/2014/main" id="{3A6572AC-E472-8F0D-4B35-71204B4F07D9}"/>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BB84C465-74DB-8217-A6AC-863D32D29B3B}"/>
              </a:ext>
            </a:extLst>
          </p:cNvPr>
          <p:cNvSpPr>
            <a:spLocks noGrp="1"/>
          </p:cNvSpPr>
          <p:nvPr>
            <p:ph type="sldNum" sz="quarter" idx="12"/>
          </p:nvPr>
        </p:nvSpPr>
        <p:spPr/>
        <p:txBody>
          <a:bodyPr/>
          <a:lstStyle/>
          <a:p>
            <a:fld id="{49643E1E-FB8D-4230-BCC4-71E52444610E}" type="slidenum">
              <a:rPr lang="en-US" smtClean="0"/>
              <a:t>‹#›</a:t>
            </a:fld>
            <a:endParaRPr lang="en-US" dirty="0"/>
          </a:p>
        </p:txBody>
      </p:sp>
    </p:spTree>
    <p:extLst>
      <p:ext uri="{BB962C8B-B14F-4D97-AF65-F5344CB8AC3E}">
        <p14:creationId xmlns:p14="http://schemas.microsoft.com/office/powerpoint/2010/main" val="10886410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4B0DE1-3306-FFE2-2D96-D615E75CF2E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919167A7-D478-C0C9-BAE1-FD8B7E28418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6892359-B0F9-5EAB-9A48-01DECBDCF15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3FD3968-DAEF-0D82-9B32-46364708ABE2}"/>
              </a:ext>
            </a:extLst>
          </p:cNvPr>
          <p:cNvSpPr>
            <a:spLocks noGrp="1"/>
          </p:cNvSpPr>
          <p:nvPr>
            <p:ph type="dt" sz="half" idx="10"/>
          </p:nvPr>
        </p:nvSpPr>
        <p:spPr/>
        <p:txBody>
          <a:bodyPr/>
          <a:lstStyle/>
          <a:p>
            <a:fld id="{02A4FD56-2863-417B-9B78-D4A7CC70CC8D}" type="datetimeFigureOut">
              <a:rPr lang="en-US" smtClean="0"/>
              <a:t>4/17/2025</a:t>
            </a:fld>
            <a:endParaRPr lang="en-US" dirty="0"/>
          </a:p>
        </p:txBody>
      </p:sp>
      <p:sp>
        <p:nvSpPr>
          <p:cNvPr id="6" name="Footer Placeholder 5">
            <a:extLst>
              <a:ext uri="{FF2B5EF4-FFF2-40B4-BE49-F238E27FC236}">
                <a16:creationId xmlns:a16="http://schemas.microsoft.com/office/drawing/2014/main" id="{58490367-AFB7-AA6F-21DE-B3F2A4F74D26}"/>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BCF83673-0F9F-355E-5480-D217D8001866}"/>
              </a:ext>
            </a:extLst>
          </p:cNvPr>
          <p:cNvSpPr>
            <a:spLocks noGrp="1"/>
          </p:cNvSpPr>
          <p:nvPr>
            <p:ph type="sldNum" sz="quarter" idx="12"/>
          </p:nvPr>
        </p:nvSpPr>
        <p:spPr/>
        <p:txBody>
          <a:bodyPr/>
          <a:lstStyle/>
          <a:p>
            <a:fld id="{49643E1E-FB8D-4230-BCC4-71E52444610E}" type="slidenum">
              <a:rPr lang="en-US" smtClean="0"/>
              <a:t>‹#›</a:t>
            </a:fld>
            <a:endParaRPr lang="en-US" dirty="0"/>
          </a:p>
        </p:txBody>
      </p:sp>
    </p:spTree>
    <p:extLst>
      <p:ext uri="{BB962C8B-B14F-4D97-AF65-F5344CB8AC3E}">
        <p14:creationId xmlns:p14="http://schemas.microsoft.com/office/powerpoint/2010/main" val="42147763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A0BC9-91AA-8E36-A4FC-9AB18FB8568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FB6B6399-F616-AAA2-F28C-06C2EA93F29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25BE99CF-7CD6-DA51-550F-2960523F81E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1401065-15D2-08B2-7951-228ECDD95758}"/>
              </a:ext>
            </a:extLst>
          </p:cNvPr>
          <p:cNvSpPr>
            <a:spLocks noGrp="1"/>
          </p:cNvSpPr>
          <p:nvPr>
            <p:ph type="dt" sz="half" idx="10"/>
          </p:nvPr>
        </p:nvSpPr>
        <p:spPr/>
        <p:txBody>
          <a:bodyPr/>
          <a:lstStyle/>
          <a:p>
            <a:fld id="{02A4FD56-2863-417B-9B78-D4A7CC70CC8D}" type="datetimeFigureOut">
              <a:rPr lang="en-US" smtClean="0"/>
              <a:t>4/17/2025</a:t>
            </a:fld>
            <a:endParaRPr lang="en-US" dirty="0"/>
          </a:p>
        </p:txBody>
      </p:sp>
      <p:sp>
        <p:nvSpPr>
          <p:cNvPr id="6" name="Footer Placeholder 5">
            <a:extLst>
              <a:ext uri="{FF2B5EF4-FFF2-40B4-BE49-F238E27FC236}">
                <a16:creationId xmlns:a16="http://schemas.microsoft.com/office/drawing/2014/main" id="{2C849551-D786-BB7A-D377-01C5ACEBC150}"/>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6D8CE949-099B-F3F8-FBB8-756C9C37DC1C}"/>
              </a:ext>
            </a:extLst>
          </p:cNvPr>
          <p:cNvSpPr>
            <a:spLocks noGrp="1"/>
          </p:cNvSpPr>
          <p:nvPr>
            <p:ph type="sldNum" sz="quarter" idx="12"/>
          </p:nvPr>
        </p:nvSpPr>
        <p:spPr/>
        <p:txBody>
          <a:bodyPr/>
          <a:lstStyle/>
          <a:p>
            <a:fld id="{49643E1E-FB8D-4230-BCC4-71E52444610E}" type="slidenum">
              <a:rPr lang="en-US" smtClean="0"/>
              <a:t>‹#›</a:t>
            </a:fld>
            <a:endParaRPr lang="en-US" dirty="0"/>
          </a:p>
        </p:txBody>
      </p:sp>
    </p:spTree>
    <p:extLst>
      <p:ext uri="{BB962C8B-B14F-4D97-AF65-F5344CB8AC3E}">
        <p14:creationId xmlns:p14="http://schemas.microsoft.com/office/powerpoint/2010/main" val="5518567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EBA68AA-C2C5-5892-9782-24F84255083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07F6E457-EDC9-A132-074C-6E1B04FB2E5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BF609C0-D979-0F61-B095-FFF699F31E9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02A4FD56-2863-417B-9B78-D4A7CC70CC8D}" type="datetimeFigureOut">
              <a:rPr lang="en-US" smtClean="0"/>
              <a:t>4/17/2025</a:t>
            </a:fld>
            <a:endParaRPr lang="en-US" dirty="0"/>
          </a:p>
        </p:txBody>
      </p:sp>
      <p:sp>
        <p:nvSpPr>
          <p:cNvPr id="5" name="Footer Placeholder 4">
            <a:extLst>
              <a:ext uri="{FF2B5EF4-FFF2-40B4-BE49-F238E27FC236}">
                <a16:creationId xmlns:a16="http://schemas.microsoft.com/office/drawing/2014/main" id="{C68A6459-ADED-9912-C41C-E2E3527ADC9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dirty="0"/>
          </a:p>
        </p:txBody>
      </p:sp>
      <p:sp>
        <p:nvSpPr>
          <p:cNvPr id="6" name="Slide Number Placeholder 5">
            <a:extLst>
              <a:ext uri="{FF2B5EF4-FFF2-40B4-BE49-F238E27FC236}">
                <a16:creationId xmlns:a16="http://schemas.microsoft.com/office/drawing/2014/main" id="{E259C8C9-F461-FEB6-56A3-3AB7A343154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49643E1E-FB8D-4230-BCC4-71E52444610E}" type="slidenum">
              <a:rPr lang="en-US" smtClean="0"/>
              <a:t>‹#›</a:t>
            </a:fld>
            <a:endParaRPr lang="en-US" dirty="0"/>
          </a:p>
        </p:txBody>
      </p:sp>
    </p:spTree>
    <p:extLst>
      <p:ext uri="{BB962C8B-B14F-4D97-AF65-F5344CB8AC3E}">
        <p14:creationId xmlns:p14="http://schemas.microsoft.com/office/powerpoint/2010/main" val="395224293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7.xml"/><Relationship Id="rId5" Type="http://schemas.openxmlformats.org/officeDocument/2006/relationships/image" Target="../media/image7.svg"/><Relationship Id="rId4" Type="http://schemas.openxmlformats.org/officeDocument/2006/relationships/image" Target="../media/image6.png"/></Relationships>
</file>

<file path=ppt/slides/_rels/slide8.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7.xml"/><Relationship Id="rId5" Type="http://schemas.openxmlformats.org/officeDocument/2006/relationships/image" Target="../media/image7.svg"/><Relationship Id="rId4" Type="http://schemas.openxmlformats.org/officeDocument/2006/relationships/image" Target="../media/image6.png"/></Relationships>
</file>

<file path=ppt/slides/_rels/slide9.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7.xml"/><Relationship Id="rId5" Type="http://schemas.openxmlformats.org/officeDocument/2006/relationships/image" Target="../media/image7.svg"/><Relationship Id="rId4"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TextBox 32">
            <a:extLst>
              <a:ext uri="{FF2B5EF4-FFF2-40B4-BE49-F238E27FC236}">
                <a16:creationId xmlns:a16="http://schemas.microsoft.com/office/drawing/2014/main" id="{143A449B-AAB7-994A-92CE-8F48E2CA7DF6}"/>
              </a:ext>
            </a:extLst>
          </p:cNvPr>
          <p:cNvSpPr txBox="1"/>
          <p:nvPr/>
        </p:nvSpPr>
        <p:spPr>
          <a:xfrm>
            <a:off x="202691" y="236530"/>
            <a:ext cx="7384507" cy="954107"/>
          </a:xfrm>
          <a:prstGeom prst="rect">
            <a:avLst/>
          </a:prstGeom>
          <a:noFill/>
        </p:spPr>
        <p:txBody>
          <a:bodyPr wrap="square" rtlCol="0">
            <a:spAutoFit/>
          </a:bodyPr>
          <a:lstStyle/>
          <a:p>
            <a:r>
              <a:rPr lang="en-US" sz="2800" b="1" dirty="0">
                <a:solidFill>
                  <a:schemeClr val="tx1">
                    <a:lumMod val="65000"/>
                    <a:lumOff val="35000"/>
                  </a:schemeClr>
                </a:solidFill>
                <a:latin typeface="Century Gothic" panose="020B0502020202020204" pitchFamily="34" charset="0"/>
              </a:rPr>
              <a:t>30-60-90-Day Onboarding Plan Presentation Template</a:t>
            </a:r>
          </a:p>
        </p:txBody>
      </p:sp>
      <p:graphicFrame>
        <p:nvGraphicFramePr>
          <p:cNvPr id="2" name="Table 1">
            <a:extLst>
              <a:ext uri="{FF2B5EF4-FFF2-40B4-BE49-F238E27FC236}">
                <a16:creationId xmlns:a16="http://schemas.microsoft.com/office/drawing/2014/main" id="{DB109098-E248-D1CC-708F-4EC74A143B81}"/>
              </a:ext>
            </a:extLst>
          </p:cNvPr>
          <p:cNvGraphicFramePr>
            <a:graphicFrameLocks noGrp="1"/>
          </p:cNvGraphicFramePr>
          <p:nvPr>
            <p:extLst>
              <p:ext uri="{D42A27DB-BD31-4B8C-83A1-F6EECF244321}">
                <p14:modId xmlns:p14="http://schemas.microsoft.com/office/powerpoint/2010/main" val="1581470348"/>
              </p:ext>
            </p:extLst>
          </p:nvPr>
        </p:nvGraphicFramePr>
        <p:xfrm>
          <a:off x="313543" y="3054197"/>
          <a:ext cx="8034929" cy="3537552"/>
        </p:xfrm>
        <a:graphic>
          <a:graphicData uri="http://schemas.openxmlformats.org/drawingml/2006/table">
            <a:tbl>
              <a:tblPr/>
              <a:tblGrid>
                <a:gridCol w="2683066">
                  <a:extLst>
                    <a:ext uri="{9D8B030D-6E8A-4147-A177-3AD203B41FA5}">
                      <a16:colId xmlns:a16="http://schemas.microsoft.com/office/drawing/2014/main" val="322288732"/>
                    </a:ext>
                  </a:extLst>
                </a:gridCol>
                <a:gridCol w="5351863">
                  <a:extLst>
                    <a:ext uri="{9D8B030D-6E8A-4147-A177-3AD203B41FA5}">
                      <a16:colId xmlns:a16="http://schemas.microsoft.com/office/drawing/2014/main" val="3828244487"/>
                    </a:ext>
                  </a:extLst>
                </a:gridCol>
              </a:tblGrid>
              <a:tr h="589592">
                <a:tc>
                  <a:txBody>
                    <a:bodyPr/>
                    <a:lstStyle/>
                    <a:p>
                      <a:pPr algn="l" fontAlgn="ctr"/>
                      <a:r>
                        <a:rPr lang="en-US" sz="1400" b="1" i="0" u="none" strike="noStrike" dirty="0">
                          <a:solidFill>
                            <a:srgbClr val="595959"/>
                          </a:solidFill>
                          <a:effectLst/>
                          <a:latin typeface="Century Gothic" panose="020B0502020202020204" pitchFamily="34" charset="0"/>
                        </a:rPr>
                        <a:t>Employee</a:t>
                      </a: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4F7CD"/>
                    </a:solidFill>
                  </a:tcPr>
                </a:tc>
                <a:tc>
                  <a:txBody>
                    <a:bodyPr/>
                    <a:lstStyle/>
                    <a:p>
                      <a:pPr algn="l" fontAlgn="ctr"/>
                      <a:endParaRPr lang="en-US" sz="1400" b="0" i="0" u="none" strike="noStrike" dirty="0">
                        <a:solidFill>
                          <a:srgbClr val="595959"/>
                        </a:solidFill>
                        <a:effectLst/>
                        <a:latin typeface="Century Gothic" panose="020B0502020202020204" pitchFamily="34" charset="0"/>
                      </a:endParaRP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4193133971"/>
                  </a:ext>
                </a:extLst>
              </a:tr>
              <a:tr h="589592">
                <a:tc>
                  <a:txBody>
                    <a:bodyPr/>
                    <a:lstStyle/>
                    <a:p>
                      <a:pPr algn="l" fontAlgn="ctr"/>
                      <a:r>
                        <a:rPr lang="en-US" sz="1400" b="1" i="0" u="none" strike="noStrike" dirty="0">
                          <a:solidFill>
                            <a:srgbClr val="595959"/>
                          </a:solidFill>
                          <a:effectLst/>
                          <a:latin typeface="Century Gothic" panose="020B0502020202020204" pitchFamily="34" charset="0"/>
                        </a:rPr>
                        <a:t>Job Title</a:t>
                      </a: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4F7CD"/>
                    </a:solidFill>
                  </a:tcPr>
                </a:tc>
                <a:tc>
                  <a:txBody>
                    <a:bodyPr/>
                    <a:lstStyle/>
                    <a:p>
                      <a:pPr algn="l" fontAlgn="ctr"/>
                      <a:endParaRPr lang="en-US" sz="1400" b="0" i="0" u="none" strike="noStrike" dirty="0">
                        <a:solidFill>
                          <a:srgbClr val="595959"/>
                        </a:solidFill>
                        <a:effectLst/>
                        <a:latin typeface="Century Gothic" panose="020B0502020202020204" pitchFamily="34" charset="0"/>
                      </a:endParaRP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950371499"/>
                  </a:ext>
                </a:extLst>
              </a:tr>
              <a:tr h="589592">
                <a:tc>
                  <a:txBody>
                    <a:bodyPr/>
                    <a:lstStyle/>
                    <a:p>
                      <a:pPr algn="l" fontAlgn="ctr"/>
                      <a:r>
                        <a:rPr lang="en-US" sz="1400" b="1" i="0" u="none" strike="noStrike">
                          <a:solidFill>
                            <a:srgbClr val="595959"/>
                          </a:solidFill>
                          <a:effectLst/>
                          <a:latin typeface="Century Gothic" panose="020B0502020202020204" pitchFamily="34" charset="0"/>
                        </a:rPr>
                        <a:t>Department</a:t>
                      </a: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4F7CD"/>
                    </a:solidFill>
                  </a:tcPr>
                </a:tc>
                <a:tc>
                  <a:txBody>
                    <a:bodyPr/>
                    <a:lstStyle/>
                    <a:p>
                      <a:pPr algn="l" fontAlgn="ctr"/>
                      <a:endParaRPr lang="en-US" sz="1400" b="0" i="0" u="none" strike="noStrike" dirty="0">
                        <a:solidFill>
                          <a:srgbClr val="595959"/>
                        </a:solidFill>
                        <a:effectLst/>
                        <a:latin typeface="Century Gothic" panose="020B0502020202020204" pitchFamily="34" charset="0"/>
                      </a:endParaRP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3994969962"/>
                  </a:ext>
                </a:extLst>
              </a:tr>
              <a:tr h="589592">
                <a:tc>
                  <a:txBody>
                    <a:bodyPr/>
                    <a:lstStyle/>
                    <a:p>
                      <a:pPr algn="l" fontAlgn="ctr"/>
                      <a:r>
                        <a:rPr lang="en-US" sz="1400" b="1" i="0" u="none" strike="noStrike">
                          <a:solidFill>
                            <a:srgbClr val="595959"/>
                          </a:solidFill>
                          <a:effectLst/>
                          <a:latin typeface="Century Gothic" panose="020B0502020202020204" pitchFamily="34" charset="0"/>
                        </a:rPr>
                        <a:t>Hiring Manager</a:t>
                      </a: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4F7CD"/>
                    </a:solidFill>
                  </a:tcPr>
                </a:tc>
                <a:tc>
                  <a:txBody>
                    <a:bodyPr/>
                    <a:lstStyle/>
                    <a:p>
                      <a:pPr algn="l" fontAlgn="ctr"/>
                      <a:endParaRPr lang="en-US" sz="1400" b="0" i="0" u="none" strike="noStrike" dirty="0">
                        <a:solidFill>
                          <a:srgbClr val="595959"/>
                        </a:solidFill>
                        <a:effectLst/>
                        <a:latin typeface="Century Gothic" panose="020B0502020202020204" pitchFamily="34" charset="0"/>
                      </a:endParaRP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353134677"/>
                  </a:ext>
                </a:extLst>
              </a:tr>
              <a:tr h="589592">
                <a:tc>
                  <a:txBody>
                    <a:bodyPr/>
                    <a:lstStyle/>
                    <a:p>
                      <a:pPr algn="l" fontAlgn="ctr"/>
                      <a:r>
                        <a:rPr lang="en-US" sz="1400" b="1" i="0" u="none" strike="noStrike">
                          <a:solidFill>
                            <a:srgbClr val="595959"/>
                          </a:solidFill>
                          <a:effectLst/>
                          <a:latin typeface="Century Gothic" panose="020B0502020202020204" pitchFamily="34" charset="0"/>
                        </a:rPr>
                        <a:t>Remote/In-Office Status</a:t>
                      </a: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4F7CD"/>
                    </a:solidFill>
                  </a:tcPr>
                </a:tc>
                <a:tc>
                  <a:txBody>
                    <a:bodyPr/>
                    <a:lstStyle/>
                    <a:p>
                      <a:pPr algn="l" fontAlgn="ctr"/>
                      <a:endParaRPr lang="en-US" sz="1400" b="0" i="0" u="none" strike="noStrike" dirty="0">
                        <a:solidFill>
                          <a:srgbClr val="595959"/>
                        </a:solidFill>
                        <a:effectLst/>
                        <a:latin typeface="Century Gothic" panose="020B0502020202020204" pitchFamily="34" charset="0"/>
                      </a:endParaRP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364642081"/>
                  </a:ext>
                </a:extLst>
              </a:tr>
              <a:tr h="589592">
                <a:tc>
                  <a:txBody>
                    <a:bodyPr/>
                    <a:lstStyle/>
                    <a:p>
                      <a:pPr algn="l" fontAlgn="ctr"/>
                      <a:r>
                        <a:rPr lang="en-US" sz="1400" b="1" i="0" u="none" strike="noStrike">
                          <a:solidFill>
                            <a:srgbClr val="595959"/>
                          </a:solidFill>
                          <a:effectLst/>
                          <a:latin typeface="Century Gothic" panose="020B0502020202020204" pitchFamily="34" charset="0"/>
                        </a:rPr>
                        <a:t>Start Date</a:t>
                      </a: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4F7CD"/>
                    </a:solidFill>
                  </a:tcPr>
                </a:tc>
                <a:tc>
                  <a:txBody>
                    <a:bodyPr/>
                    <a:lstStyle/>
                    <a:p>
                      <a:pPr algn="l" fontAlgn="ctr"/>
                      <a:endParaRPr lang="en-US" sz="1400" b="0" i="0" u="none" strike="noStrike" dirty="0">
                        <a:solidFill>
                          <a:srgbClr val="595959"/>
                        </a:solidFill>
                        <a:effectLst/>
                        <a:latin typeface="Century Gothic" panose="020B0502020202020204" pitchFamily="34" charset="0"/>
                      </a:endParaRP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1336748733"/>
                  </a:ext>
                </a:extLst>
              </a:tr>
            </a:tbl>
          </a:graphicData>
        </a:graphic>
      </p:graphicFrame>
      <p:pic>
        <p:nvPicPr>
          <p:cNvPr id="5" name="Picture 4" descr="A blue and yellow circles with numbers&#10;&#10;AI-generated content may be incorrect.">
            <a:extLst>
              <a:ext uri="{FF2B5EF4-FFF2-40B4-BE49-F238E27FC236}">
                <a16:creationId xmlns:a16="http://schemas.microsoft.com/office/drawing/2014/main" id="{06DBFB4C-47B7-BE09-B964-8E055406C17D}"/>
              </a:ext>
            </a:extLst>
          </p:cNvPr>
          <p:cNvPicPr>
            <a:picLocks noChangeAspect="1"/>
          </p:cNvPicPr>
          <p:nvPr/>
        </p:nvPicPr>
        <p:blipFill>
          <a:blip r:embed="rId2">
            <a:extLst>
              <a:ext uri="{28A0092B-C50C-407E-A947-70E740481C1C}">
                <a14:useLocalDpi xmlns:a14="http://schemas.microsoft.com/office/drawing/2010/main" val="0"/>
              </a:ext>
            </a:extLst>
          </a:blip>
          <a:srcRect l="12697" r="3861"/>
          <a:stretch/>
        </p:blipFill>
        <p:spPr>
          <a:xfrm>
            <a:off x="9482328" y="236530"/>
            <a:ext cx="2396129" cy="6355219"/>
          </a:xfrm>
          <a:prstGeom prst="rect">
            <a:avLst/>
          </a:prstGeom>
        </p:spPr>
      </p:pic>
    </p:spTree>
    <p:extLst>
      <p:ext uri="{BB962C8B-B14F-4D97-AF65-F5344CB8AC3E}">
        <p14:creationId xmlns:p14="http://schemas.microsoft.com/office/powerpoint/2010/main" val="150858829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6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6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6576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2DE9A6AD-E956-FFB8-2A17-F7F49415CD63}"/>
              </a:ext>
            </a:extLst>
          </p:cNvPr>
          <p:cNvSpPr/>
          <p:nvPr/>
        </p:nvSpPr>
        <p:spPr>
          <a:xfrm>
            <a:off x="0" y="0"/>
            <a:ext cx="2102177" cy="6858000"/>
          </a:xfrm>
          <a:prstGeom prst="rect">
            <a:avLst/>
          </a:prstGeom>
          <a:solidFill>
            <a:srgbClr val="C3BA0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5D229615-8E21-B151-551B-F7AE194FF2ED}"/>
              </a:ext>
            </a:extLst>
          </p:cNvPr>
          <p:cNvSpPr txBox="1"/>
          <p:nvPr/>
        </p:nvSpPr>
        <p:spPr>
          <a:xfrm>
            <a:off x="0" y="236530"/>
            <a:ext cx="2102178" cy="523220"/>
          </a:xfrm>
          <a:prstGeom prst="rect">
            <a:avLst/>
          </a:prstGeom>
          <a:noFill/>
        </p:spPr>
        <p:txBody>
          <a:bodyPr wrap="square" rtlCol="0">
            <a:spAutoFit/>
          </a:bodyPr>
          <a:lstStyle/>
          <a:p>
            <a:pPr algn="ctr"/>
            <a:r>
              <a:rPr lang="en-US" sz="2800" b="1" dirty="0">
                <a:solidFill>
                  <a:schemeClr val="tx1">
                    <a:lumMod val="65000"/>
                    <a:lumOff val="35000"/>
                  </a:schemeClr>
                </a:solidFill>
                <a:latin typeface="Century Gothic" panose="020B0502020202020204" pitchFamily="34" charset="0"/>
              </a:rPr>
              <a:t>Contents</a:t>
            </a:r>
          </a:p>
        </p:txBody>
      </p:sp>
      <p:sp>
        <p:nvSpPr>
          <p:cNvPr id="8" name="TextBox 7">
            <a:extLst>
              <a:ext uri="{FF2B5EF4-FFF2-40B4-BE49-F238E27FC236}">
                <a16:creationId xmlns:a16="http://schemas.microsoft.com/office/drawing/2014/main" id="{E6E23BD7-F701-2C98-1622-E6DA6E0B2C27}"/>
              </a:ext>
            </a:extLst>
          </p:cNvPr>
          <p:cNvSpPr txBox="1"/>
          <p:nvPr/>
        </p:nvSpPr>
        <p:spPr>
          <a:xfrm>
            <a:off x="2470875" y="1915684"/>
            <a:ext cx="5713005" cy="3765390"/>
          </a:xfrm>
          <a:prstGeom prst="rect">
            <a:avLst/>
          </a:prstGeom>
          <a:noFill/>
        </p:spPr>
        <p:txBody>
          <a:bodyPr wrap="square">
            <a:spAutoFit/>
          </a:bodyPr>
          <a:lstStyle/>
          <a:p>
            <a:pPr marL="0" marR="0">
              <a:lnSpc>
                <a:spcPct val="115000"/>
              </a:lnSpc>
              <a:spcAft>
                <a:spcPts val="800"/>
              </a:spcAft>
              <a:buNone/>
            </a:pPr>
            <a:r>
              <a:rPr lang="en-US" sz="2500" kern="1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rPr>
              <a:t>1	Milestones Overview</a:t>
            </a:r>
          </a:p>
          <a:p>
            <a:pPr marL="0" marR="0">
              <a:lnSpc>
                <a:spcPct val="115000"/>
              </a:lnSpc>
              <a:spcAft>
                <a:spcPts val="800"/>
              </a:spcAft>
              <a:buNone/>
            </a:pPr>
            <a:r>
              <a:rPr lang="en-US" sz="2500" kern="1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rPr>
              <a:t>2	First 30 Days — Key Areas</a:t>
            </a:r>
          </a:p>
          <a:p>
            <a:pPr marL="0" marR="0">
              <a:lnSpc>
                <a:spcPct val="115000"/>
              </a:lnSpc>
              <a:spcAft>
                <a:spcPts val="800"/>
              </a:spcAft>
              <a:buNone/>
            </a:pPr>
            <a:r>
              <a:rPr lang="en-US" sz="2500" kern="1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rPr>
              <a:t>3	First 60 Days — Key Areas</a:t>
            </a:r>
          </a:p>
          <a:p>
            <a:pPr marL="0" marR="0">
              <a:lnSpc>
                <a:spcPct val="115000"/>
              </a:lnSpc>
              <a:spcAft>
                <a:spcPts val="800"/>
              </a:spcAft>
              <a:buNone/>
            </a:pPr>
            <a:r>
              <a:rPr lang="en-US" sz="2500" kern="1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rPr>
              <a:t>4	First 90 Days — Key Areas</a:t>
            </a:r>
          </a:p>
          <a:p>
            <a:pPr marL="0" marR="0">
              <a:lnSpc>
                <a:spcPct val="115000"/>
              </a:lnSpc>
              <a:spcAft>
                <a:spcPts val="800"/>
              </a:spcAft>
              <a:buNone/>
            </a:pPr>
            <a:r>
              <a:rPr lang="en-US" sz="2500" kern="1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rPr>
              <a:t>5	First 30 Days — Action Plan</a:t>
            </a:r>
          </a:p>
          <a:p>
            <a:pPr marL="0" marR="0">
              <a:lnSpc>
                <a:spcPct val="115000"/>
              </a:lnSpc>
              <a:spcAft>
                <a:spcPts val="800"/>
              </a:spcAft>
              <a:buNone/>
            </a:pPr>
            <a:r>
              <a:rPr lang="en-US" sz="2500" kern="1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rPr>
              <a:t>6	First 60 Days — Action Plan</a:t>
            </a:r>
          </a:p>
          <a:p>
            <a:pPr marL="0" marR="0">
              <a:lnSpc>
                <a:spcPct val="115000"/>
              </a:lnSpc>
              <a:spcAft>
                <a:spcPts val="800"/>
              </a:spcAft>
              <a:buNone/>
            </a:pPr>
            <a:r>
              <a:rPr lang="en-US" sz="2500" kern="1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rPr>
              <a:t>7	First 90 Days — Action Plan</a:t>
            </a:r>
          </a:p>
        </p:txBody>
      </p:sp>
      <p:pic>
        <p:nvPicPr>
          <p:cNvPr id="2" name="Picture 1" descr="A blue and yellow circles with numbers&#10;&#10;AI-generated content may be incorrect.">
            <a:extLst>
              <a:ext uri="{FF2B5EF4-FFF2-40B4-BE49-F238E27FC236}">
                <a16:creationId xmlns:a16="http://schemas.microsoft.com/office/drawing/2014/main" id="{CE0A65CD-8912-4E8D-E2D4-08DAC398D518}"/>
              </a:ext>
            </a:extLst>
          </p:cNvPr>
          <p:cNvPicPr>
            <a:picLocks noChangeAspect="1"/>
          </p:cNvPicPr>
          <p:nvPr/>
        </p:nvPicPr>
        <p:blipFill>
          <a:blip r:embed="rId2">
            <a:alphaModFix amt="22000"/>
            <a:extLst>
              <a:ext uri="{28A0092B-C50C-407E-A947-70E740481C1C}">
                <a14:useLocalDpi xmlns:a14="http://schemas.microsoft.com/office/drawing/2010/main" val="0"/>
              </a:ext>
            </a:extLst>
          </a:blip>
          <a:srcRect l="12697" r="3861"/>
          <a:stretch/>
        </p:blipFill>
        <p:spPr>
          <a:xfrm>
            <a:off x="9482328" y="236530"/>
            <a:ext cx="2396129" cy="6355219"/>
          </a:xfrm>
          <a:prstGeom prst="rect">
            <a:avLst/>
          </a:prstGeom>
        </p:spPr>
      </p:pic>
    </p:spTree>
    <p:extLst>
      <p:ext uri="{BB962C8B-B14F-4D97-AF65-F5344CB8AC3E}">
        <p14:creationId xmlns:p14="http://schemas.microsoft.com/office/powerpoint/2010/main" val="452761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F16849-6086-E9E8-327D-52C5C896AF4F}"/>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C277FC27-0235-7893-CE03-4E2BB67CE521}"/>
              </a:ext>
            </a:extLst>
          </p:cNvPr>
          <p:cNvSpPr/>
          <p:nvPr/>
        </p:nvSpPr>
        <p:spPr>
          <a:xfrm>
            <a:off x="0" y="0"/>
            <a:ext cx="12192000" cy="800420"/>
          </a:xfrm>
          <a:prstGeom prst="rect">
            <a:avLst/>
          </a:prstGeom>
          <a:solidFill>
            <a:schemeClr val="tx1">
              <a:lumMod val="65000"/>
              <a:lumOff val="3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TextBox 32">
            <a:extLst>
              <a:ext uri="{FF2B5EF4-FFF2-40B4-BE49-F238E27FC236}">
                <a16:creationId xmlns:a16="http://schemas.microsoft.com/office/drawing/2014/main" id="{7AF84929-22DA-6837-D223-B99614E6126B}"/>
              </a:ext>
            </a:extLst>
          </p:cNvPr>
          <p:cNvSpPr txBox="1"/>
          <p:nvPr/>
        </p:nvSpPr>
        <p:spPr>
          <a:xfrm>
            <a:off x="202691" y="125912"/>
            <a:ext cx="7384507" cy="523220"/>
          </a:xfrm>
          <a:prstGeom prst="rect">
            <a:avLst/>
          </a:prstGeom>
          <a:noFill/>
        </p:spPr>
        <p:txBody>
          <a:bodyPr wrap="square" rtlCol="0">
            <a:spAutoFit/>
          </a:bodyPr>
          <a:lstStyle/>
          <a:p>
            <a:r>
              <a:rPr lang="en-US" sz="2800" dirty="0">
                <a:solidFill>
                  <a:srgbClr val="FEFCCE"/>
                </a:solidFill>
                <a:latin typeface="Century Gothic" panose="020B0502020202020204" pitchFamily="34" charset="0"/>
              </a:rPr>
              <a:t>Milestone Overview</a:t>
            </a:r>
          </a:p>
        </p:txBody>
      </p:sp>
      <p:graphicFrame>
        <p:nvGraphicFramePr>
          <p:cNvPr id="5" name="Table 4">
            <a:extLst>
              <a:ext uri="{FF2B5EF4-FFF2-40B4-BE49-F238E27FC236}">
                <a16:creationId xmlns:a16="http://schemas.microsoft.com/office/drawing/2014/main" id="{716B3268-7C2D-8A24-065C-F0042075D715}"/>
              </a:ext>
            </a:extLst>
          </p:cNvPr>
          <p:cNvGraphicFramePr>
            <a:graphicFrameLocks noGrp="1"/>
          </p:cNvGraphicFramePr>
          <p:nvPr>
            <p:extLst>
              <p:ext uri="{D42A27DB-BD31-4B8C-83A1-F6EECF244321}">
                <p14:modId xmlns:p14="http://schemas.microsoft.com/office/powerpoint/2010/main" val="1373352638"/>
              </p:ext>
            </p:extLst>
          </p:nvPr>
        </p:nvGraphicFramePr>
        <p:xfrm>
          <a:off x="317368" y="1140644"/>
          <a:ext cx="11557263" cy="4999731"/>
        </p:xfrm>
        <a:graphic>
          <a:graphicData uri="http://schemas.openxmlformats.org/drawingml/2006/table">
            <a:tbl>
              <a:tblPr/>
              <a:tblGrid>
                <a:gridCol w="3852421">
                  <a:extLst>
                    <a:ext uri="{9D8B030D-6E8A-4147-A177-3AD203B41FA5}">
                      <a16:colId xmlns:a16="http://schemas.microsoft.com/office/drawing/2014/main" val="2890808339"/>
                    </a:ext>
                  </a:extLst>
                </a:gridCol>
                <a:gridCol w="3852421">
                  <a:extLst>
                    <a:ext uri="{9D8B030D-6E8A-4147-A177-3AD203B41FA5}">
                      <a16:colId xmlns:a16="http://schemas.microsoft.com/office/drawing/2014/main" val="906489273"/>
                    </a:ext>
                  </a:extLst>
                </a:gridCol>
                <a:gridCol w="3852421">
                  <a:extLst>
                    <a:ext uri="{9D8B030D-6E8A-4147-A177-3AD203B41FA5}">
                      <a16:colId xmlns:a16="http://schemas.microsoft.com/office/drawing/2014/main" val="718536880"/>
                    </a:ext>
                  </a:extLst>
                </a:gridCol>
              </a:tblGrid>
              <a:tr h="754143">
                <a:tc>
                  <a:txBody>
                    <a:bodyPr/>
                    <a:lstStyle/>
                    <a:p>
                      <a:pPr algn="l" fontAlgn="ctr"/>
                      <a:r>
                        <a:rPr lang="en-US" sz="1400" b="0" i="0" u="none" strike="noStrike" dirty="0">
                          <a:solidFill>
                            <a:srgbClr val="595959"/>
                          </a:solidFill>
                          <a:effectLst/>
                          <a:latin typeface="Century Gothic" panose="020B0502020202020204" pitchFamily="34" charset="0"/>
                        </a:rPr>
                        <a:t>Timeframe</a:t>
                      </a: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CF1A9"/>
                    </a:solidFill>
                  </a:tcPr>
                </a:tc>
                <a:tc>
                  <a:txBody>
                    <a:bodyPr/>
                    <a:lstStyle/>
                    <a:p>
                      <a:pPr algn="l" fontAlgn="ctr"/>
                      <a:r>
                        <a:rPr lang="en-US" sz="1400" b="0" i="0" u="none" strike="noStrike" dirty="0">
                          <a:solidFill>
                            <a:srgbClr val="595959"/>
                          </a:solidFill>
                          <a:effectLst/>
                          <a:latin typeface="Century Gothic" panose="020B0502020202020204" pitchFamily="34" charset="0"/>
                        </a:rPr>
                        <a:t>Focus Area</a:t>
                      </a: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CF1A9"/>
                    </a:solidFill>
                  </a:tcPr>
                </a:tc>
                <a:tc>
                  <a:txBody>
                    <a:bodyPr/>
                    <a:lstStyle/>
                    <a:p>
                      <a:pPr algn="l" fontAlgn="ctr"/>
                      <a:r>
                        <a:rPr lang="en-US" sz="1400" b="0" i="0" u="none" strike="noStrike">
                          <a:solidFill>
                            <a:srgbClr val="595959"/>
                          </a:solidFill>
                          <a:effectLst/>
                          <a:latin typeface="Century Gothic" panose="020B0502020202020204" pitchFamily="34" charset="0"/>
                        </a:rPr>
                        <a:t>Key Objectives</a:t>
                      </a: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CF1A9"/>
                    </a:solidFill>
                  </a:tcPr>
                </a:tc>
                <a:extLst>
                  <a:ext uri="{0D108BD9-81ED-4DB2-BD59-A6C34878D82A}">
                    <a16:rowId xmlns:a16="http://schemas.microsoft.com/office/drawing/2014/main" val="2420617187"/>
                  </a:ext>
                </a:extLst>
              </a:tr>
              <a:tr h="1415196">
                <a:tc>
                  <a:txBody>
                    <a:bodyPr/>
                    <a:lstStyle/>
                    <a:p>
                      <a:pPr algn="l" fontAlgn="ctr"/>
                      <a:r>
                        <a:rPr lang="en-US" sz="1400" b="0" i="0" u="none" strike="noStrike" dirty="0">
                          <a:solidFill>
                            <a:srgbClr val="595959"/>
                          </a:solidFill>
                          <a:effectLst/>
                          <a:latin typeface="Century Gothic" panose="020B0502020202020204" pitchFamily="34" charset="0"/>
                        </a:rPr>
                        <a:t>First 30 days</a:t>
                      </a: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endParaRPr lang="en-US" sz="1400" b="0" i="0" u="none" strike="noStrike" dirty="0">
                        <a:solidFill>
                          <a:srgbClr val="595959"/>
                        </a:solidFill>
                        <a:effectLst/>
                        <a:latin typeface="Century Gothic" panose="020B0502020202020204" pitchFamily="34" charset="0"/>
                      </a:endParaRP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endParaRPr lang="en-US" sz="1400" b="0" i="0" u="none" strike="noStrike" dirty="0">
                        <a:solidFill>
                          <a:srgbClr val="595959"/>
                        </a:solidFill>
                        <a:effectLst/>
                        <a:latin typeface="Century Gothic" panose="020B0502020202020204" pitchFamily="34" charset="0"/>
                      </a:endParaRP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128397422"/>
                  </a:ext>
                </a:extLst>
              </a:tr>
              <a:tr h="1415196">
                <a:tc>
                  <a:txBody>
                    <a:bodyPr/>
                    <a:lstStyle/>
                    <a:p>
                      <a:pPr algn="l" fontAlgn="ctr"/>
                      <a:r>
                        <a:rPr lang="en-US" sz="1400" b="0" i="0" u="none" strike="noStrike">
                          <a:solidFill>
                            <a:srgbClr val="595959"/>
                          </a:solidFill>
                          <a:effectLst/>
                          <a:latin typeface="Century Gothic" panose="020B0502020202020204" pitchFamily="34" charset="0"/>
                        </a:rPr>
                        <a:t>First 60 days</a:t>
                      </a:r>
                      <a:endParaRPr lang="en-US" sz="1400" b="0" i="0" u="none" strike="noStrike" dirty="0">
                        <a:solidFill>
                          <a:srgbClr val="595959"/>
                        </a:solidFill>
                        <a:effectLst/>
                        <a:latin typeface="Century Gothic" panose="020B0502020202020204" pitchFamily="34" charset="0"/>
                      </a:endParaRP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endParaRPr lang="en-US" sz="1400" b="0" i="0" u="none" strike="noStrike" dirty="0">
                        <a:solidFill>
                          <a:srgbClr val="595959"/>
                        </a:solidFill>
                        <a:effectLst/>
                        <a:latin typeface="Century Gothic" panose="020B0502020202020204" pitchFamily="34" charset="0"/>
                      </a:endParaRP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endParaRPr lang="en-US" sz="1400" b="0" i="0" u="none" strike="noStrike" dirty="0">
                        <a:solidFill>
                          <a:srgbClr val="595959"/>
                        </a:solidFill>
                        <a:effectLst/>
                        <a:latin typeface="Century Gothic" panose="020B0502020202020204" pitchFamily="34" charset="0"/>
                      </a:endParaRP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888396296"/>
                  </a:ext>
                </a:extLst>
              </a:tr>
              <a:tr h="1415196">
                <a:tc>
                  <a:txBody>
                    <a:bodyPr/>
                    <a:lstStyle/>
                    <a:p>
                      <a:pPr algn="l" fontAlgn="ctr"/>
                      <a:r>
                        <a:rPr lang="en-US" sz="1400" b="0" i="0" u="none" strike="noStrike">
                          <a:solidFill>
                            <a:srgbClr val="595959"/>
                          </a:solidFill>
                          <a:effectLst/>
                          <a:latin typeface="Century Gothic" panose="020B0502020202020204" pitchFamily="34" charset="0"/>
                        </a:rPr>
                        <a:t>First 90 days</a:t>
                      </a:r>
                      <a:endParaRPr lang="en-US" sz="1400" b="0" i="0" u="none" strike="noStrike" dirty="0">
                        <a:solidFill>
                          <a:srgbClr val="595959"/>
                        </a:solidFill>
                        <a:effectLst/>
                        <a:latin typeface="Century Gothic" panose="020B0502020202020204" pitchFamily="34" charset="0"/>
                      </a:endParaRP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endParaRPr lang="en-US" sz="1400" b="0" i="0" u="none" strike="noStrike" dirty="0">
                        <a:solidFill>
                          <a:srgbClr val="595959"/>
                        </a:solidFill>
                        <a:effectLst/>
                        <a:latin typeface="Century Gothic" panose="020B0502020202020204" pitchFamily="34" charset="0"/>
                      </a:endParaRP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endParaRPr lang="en-US" sz="1400" b="0" i="0" u="none" strike="noStrike" dirty="0">
                        <a:solidFill>
                          <a:srgbClr val="595959"/>
                        </a:solidFill>
                        <a:effectLst/>
                        <a:latin typeface="Century Gothic" panose="020B0502020202020204" pitchFamily="34" charset="0"/>
                      </a:endParaRP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2400677729"/>
                  </a:ext>
                </a:extLst>
              </a:tr>
            </a:tbl>
          </a:graphicData>
        </a:graphic>
      </p:graphicFrame>
    </p:spTree>
    <p:extLst>
      <p:ext uri="{BB962C8B-B14F-4D97-AF65-F5344CB8AC3E}">
        <p14:creationId xmlns:p14="http://schemas.microsoft.com/office/powerpoint/2010/main" val="15299906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575FCB-0CA7-DAD8-6A7E-49AEE25298A0}"/>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3539C8F3-F8DB-912F-0434-E4462D7587A3}"/>
              </a:ext>
            </a:extLst>
          </p:cNvPr>
          <p:cNvSpPr/>
          <p:nvPr/>
        </p:nvSpPr>
        <p:spPr>
          <a:xfrm>
            <a:off x="0" y="0"/>
            <a:ext cx="12192000" cy="800420"/>
          </a:xfrm>
          <a:prstGeom prst="rect">
            <a:avLst/>
          </a:prstGeom>
          <a:solidFill>
            <a:srgbClr val="C3BA0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TextBox 32">
            <a:extLst>
              <a:ext uri="{FF2B5EF4-FFF2-40B4-BE49-F238E27FC236}">
                <a16:creationId xmlns:a16="http://schemas.microsoft.com/office/drawing/2014/main" id="{5D86C19A-CE0F-3FAE-655F-DDDD764E2032}"/>
              </a:ext>
            </a:extLst>
          </p:cNvPr>
          <p:cNvSpPr txBox="1"/>
          <p:nvPr/>
        </p:nvSpPr>
        <p:spPr>
          <a:xfrm>
            <a:off x="202691" y="125912"/>
            <a:ext cx="7384507" cy="523220"/>
          </a:xfrm>
          <a:prstGeom prst="rect">
            <a:avLst/>
          </a:prstGeom>
          <a:noFill/>
        </p:spPr>
        <p:txBody>
          <a:bodyPr wrap="square" rtlCol="0">
            <a:spAutoFit/>
          </a:bodyPr>
          <a:lstStyle/>
          <a:p>
            <a:r>
              <a:rPr lang="en-US" sz="2800" dirty="0">
                <a:solidFill>
                  <a:schemeClr val="tx1">
                    <a:lumMod val="65000"/>
                    <a:lumOff val="35000"/>
                  </a:schemeClr>
                </a:solidFill>
                <a:latin typeface="Century Gothic" panose="020B0502020202020204" pitchFamily="34" charset="0"/>
              </a:rPr>
              <a:t>First 30 Days — Key Areas</a:t>
            </a:r>
          </a:p>
        </p:txBody>
      </p:sp>
      <p:graphicFrame>
        <p:nvGraphicFramePr>
          <p:cNvPr id="5" name="Table 4">
            <a:extLst>
              <a:ext uri="{FF2B5EF4-FFF2-40B4-BE49-F238E27FC236}">
                <a16:creationId xmlns:a16="http://schemas.microsoft.com/office/drawing/2014/main" id="{009A1502-690D-B245-7536-3CF5F7CAEC1F}"/>
              </a:ext>
            </a:extLst>
          </p:cNvPr>
          <p:cNvGraphicFramePr>
            <a:graphicFrameLocks noGrp="1"/>
          </p:cNvGraphicFramePr>
          <p:nvPr>
            <p:extLst>
              <p:ext uri="{D42A27DB-BD31-4B8C-83A1-F6EECF244321}">
                <p14:modId xmlns:p14="http://schemas.microsoft.com/office/powerpoint/2010/main" val="863288148"/>
              </p:ext>
            </p:extLst>
          </p:nvPr>
        </p:nvGraphicFramePr>
        <p:xfrm>
          <a:off x="317368" y="1140644"/>
          <a:ext cx="11541552" cy="5326143"/>
        </p:xfrm>
        <a:graphic>
          <a:graphicData uri="http://schemas.openxmlformats.org/drawingml/2006/table">
            <a:tbl>
              <a:tblPr/>
              <a:tblGrid>
                <a:gridCol w="2934879">
                  <a:extLst>
                    <a:ext uri="{9D8B030D-6E8A-4147-A177-3AD203B41FA5}">
                      <a16:colId xmlns:a16="http://schemas.microsoft.com/office/drawing/2014/main" val="2890808339"/>
                    </a:ext>
                  </a:extLst>
                </a:gridCol>
                <a:gridCol w="8606673">
                  <a:extLst>
                    <a:ext uri="{9D8B030D-6E8A-4147-A177-3AD203B41FA5}">
                      <a16:colId xmlns:a16="http://schemas.microsoft.com/office/drawing/2014/main" val="906489273"/>
                    </a:ext>
                  </a:extLst>
                </a:gridCol>
              </a:tblGrid>
              <a:tr h="754143">
                <a:tc>
                  <a:txBody>
                    <a:bodyPr/>
                    <a:lstStyle/>
                    <a:p>
                      <a:pPr algn="l" fontAlgn="ctr"/>
                      <a:r>
                        <a:rPr lang="en-US" sz="1400" b="0" i="0" u="none" strike="noStrike" dirty="0">
                          <a:solidFill>
                            <a:srgbClr val="595959"/>
                          </a:solidFill>
                          <a:effectLst/>
                          <a:latin typeface="Century Gothic" panose="020B0502020202020204" pitchFamily="34" charset="0"/>
                        </a:rPr>
                        <a:t>Focus Area</a:t>
                      </a: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CF1A9"/>
                    </a:solidFill>
                  </a:tcPr>
                </a:tc>
                <a:tc>
                  <a:txBody>
                    <a:bodyPr/>
                    <a:lstStyle/>
                    <a:p>
                      <a:pPr algn="l" fontAlgn="ctr"/>
                      <a:r>
                        <a:rPr lang="en-US" sz="1400" b="0" i="0" u="none" strike="noStrike" dirty="0">
                          <a:solidFill>
                            <a:srgbClr val="595959"/>
                          </a:solidFill>
                          <a:effectLst/>
                          <a:latin typeface="Century Gothic" panose="020B0502020202020204" pitchFamily="34" charset="0"/>
                        </a:rPr>
                        <a:t>Description</a:t>
                      </a: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CF1A9"/>
                    </a:solidFill>
                  </a:tcPr>
                </a:tc>
                <a:extLst>
                  <a:ext uri="{0D108BD9-81ED-4DB2-BD59-A6C34878D82A}">
                    <a16:rowId xmlns:a16="http://schemas.microsoft.com/office/drawing/2014/main" val="2420617187"/>
                  </a:ext>
                </a:extLst>
              </a:tr>
              <a:tr h="914400">
                <a:tc>
                  <a:txBody>
                    <a:bodyPr/>
                    <a:lstStyle/>
                    <a:p>
                      <a:pPr marL="0" marR="0">
                        <a:lnSpc>
                          <a:spcPct val="115000"/>
                        </a:lnSpc>
                        <a:spcAft>
                          <a:spcPts val="800"/>
                        </a:spcAft>
                        <a:buNone/>
                      </a:pPr>
                      <a:endParaRPr lang="en-US" sz="1400" kern="100" dirty="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marL="0" marR="0">
                        <a:lnSpc>
                          <a:spcPct val="115000"/>
                        </a:lnSpc>
                        <a:spcAft>
                          <a:spcPts val="800"/>
                        </a:spcAft>
                        <a:buNone/>
                      </a:pPr>
                      <a:endParaRPr lang="en-US" sz="1400" kern="100" dirty="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128397422"/>
                  </a:ext>
                </a:extLst>
              </a:tr>
              <a:tr h="914400">
                <a:tc>
                  <a:txBody>
                    <a:bodyPr/>
                    <a:lstStyle/>
                    <a:p>
                      <a:pPr marL="0" marR="0">
                        <a:lnSpc>
                          <a:spcPct val="115000"/>
                        </a:lnSpc>
                        <a:spcAft>
                          <a:spcPts val="800"/>
                        </a:spcAft>
                        <a:buNone/>
                      </a:pPr>
                      <a:endParaRPr lang="en-US" sz="1400" kern="100" dirty="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marL="0" marR="0">
                        <a:lnSpc>
                          <a:spcPct val="115000"/>
                        </a:lnSpc>
                        <a:spcAft>
                          <a:spcPts val="800"/>
                        </a:spcAft>
                        <a:buNone/>
                      </a:pPr>
                      <a:endParaRPr lang="en-US" sz="1400" kern="100" dirty="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888396296"/>
                  </a:ext>
                </a:extLst>
              </a:tr>
              <a:tr h="914400">
                <a:tc>
                  <a:txBody>
                    <a:bodyPr/>
                    <a:lstStyle/>
                    <a:p>
                      <a:pPr marL="0" marR="0">
                        <a:lnSpc>
                          <a:spcPct val="115000"/>
                        </a:lnSpc>
                        <a:spcAft>
                          <a:spcPts val="800"/>
                        </a:spcAft>
                        <a:buNone/>
                      </a:pPr>
                      <a:endParaRPr lang="en-US" sz="1400" kern="100" dirty="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marL="0" marR="0">
                        <a:lnSpc>
                          <a:spcPct val="115000"/>
                        </a:lnSpc>
                        <a:spcAft>
                          <a:spcPts val="800"/>
                        </a:spcAft>
                        <a:buNone/>
                      </a:pPr>
                      <a:endParaRPr lang="en-US" sz="1400" kern="100" dirty="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1617171646"/>
                  </a:ext>
                </a:extLst>
              </a:tr>
              <a:tr h="914400">
                <a:tc>
                  <a:txBody>
                    <a:bodyPr/>
                    <a:lstStyle/>
                    <a:p>
                      <a:pPr marL="0" marR="0">
                        <a:lnSpc>
                          <a:spcPct val="115000"/>
                        </a:lnSpc>
                        <a:spcAft>
                          <a:spcPts val="800"/>
                        </a:spcAft>
                        <a:buNone/>
                      </a:pPr>
                      <a:endParaRPr lang="en-US" sz="1400" kern="100" dirty="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marL="0" marR="0">
                        <a:lnSpc>
                          <a:spcPct val="115000"/>
                        </a:lnSpc>
                        <a:spcAft>
                          <a:spcPts val="800"/>
                        </a:spcAft>
                        <a:buNone/>
                      </a:pPr>
                      <a:endParaRPr lang="en-US" sz="1400" kern="100" dirty="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1339201668"/>
                  </a:ext>
                </a:extLst>
              </a:tr>
              <a:tr h="914400">
                <a:tc>
                  <a:txBody>
                    <a:bodyPr/>
                    <a:lstStyle/>
                    <a:p>
                      <a:pPr marL="0" marR="0">
                        <a:lnSpc>
                          <a:spcPct val="115000"/>
                        </a:lnSpc>
                        <a:spcAft>
                          <a:spcPts val="800"/>
                        </a:spcAft>
                        <a:buNone/>
                      </a:pPr>
                      <a:endParaRPr lang="en-US" sz="1400" kern="100" dirty="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marL="0" marR="0">
                        <a:lnSpc>
                          <a:spcPct val="115000"/>
                        </a:lnSpc>
                        <a:spcAft>
                          <a:spcPts val="800"/>
                        </a:spcAft>
                        <a:buNone/>
                      </a:pPr>
                      <a:endParaRPr lang="en-US" sz="1400" kern="100" dirty="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2400677729"/>
                  </a:ext>
                </a:extLst>
              </a:tr>
            </a:tbl>
          </a:graphicData>
        </a:graphic>
      </p:graphicFrame>
      <p:pic>
        <p:nvPicPr>
          <p:cNvPr id="4" name="Graphic 3" descr="Bullseye with solid fill">
            <a:extLst>
              <a:ext uri="{FF2B5EF4-FFF2-40B4-BE49-F238E27FC236}">
                <a16:creationId xmlns:a16="http://schemas.microsoft.com/office/drawing/2014/main" id="{644A063A-999A-5866-5DF5-8FC1D0C32966}"/>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564849" y="1216060"/>
            <a:ext cx="622168" cy="622168"/>
          </a:xfrm>
          <a:prstGeom prst="rect">
            <a:avLst/>
          </a:prstGeom>
        </p:spPr>
      </p:pic>
    </p:spTree>
    <p:extLst>
      <p:ext uri="{BB962C8B-B14F-4D97-AF65-F5344CB8AC3E}">
        <p14:creationId xmlns:p14="http://schemas.microsoft.com/office/powerpoint/2010/main" val="33059474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215DCD-7CB7-0919-2143-F40659561640}"/>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67271786-432A-9F83-0B51-35AB1C431186}"/>
              </a:ext>
            </a:extLst>
          </p:cNvPr>
          <p:cNvSpPr/>
          <p:nvPr/>
        </p:nvSpPr>
        <p:spPr>
          <a:xfrm>
            <a:off x="0" y="0"/>
            <a:ext cx="12192000" cy="800420"/>
          </a:xfrm>
          <a:prstGeom prst="rect">
            <a:avLst/>
          </a:prstGeom>
          <a:solidFill>
            <a:srgbClr val="C3BA0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TextBox 32">
            <a:extLst>
              <a:ext uri="{FF2B5EF4-FFF2-40B4-BE49-F238E27FC236}">
                <a16:creationId xmlns:a16="http://schemas.microsoft.com/office/drawing/2014/main" id="{BB56CEE1-9DCF-9561-B76C-E0BEF30E774A}"/>
              </a:ext>
            </a:extLst>
          </p:cNvPr>
          <p:cNvSpPr txBox="1"/>
          <p:nvPr/>
        </p:nvSpPr>
        <p:spPr>
          <a:xfrm>
            <a:off x="202691" y="125912"/>
            <a:ext cx="7384507" cy="523220"/>
          </a:xfrm>
          <a:prstGeom prst="rect">
            <a:avLst/>
          </a:prstGeom>
          <a:noFill/>
        </p:spPr>
        <p:txBody>
          <a:bodyPr wrap="square" rtlCol="0">
            <a:spAutoFit/>
          </a:bodyPr>
          <a:lstStyle/>
          <a:p>
            <a:r>
              <a:rPr lang="en-US" sz="2800" dirty="0">
                <a:solidFill>
                  <a:schemeClr val="tx1">
                    <a:lumMod val="65000"/>
                    <a:lumOff val="35000"/>
                  </a:schemeClr>
                </a:solidFill>
                <a:latin typeface="Century Gothic" panose="020B0502020202020204" pitchFamily="34" charset="0"/>
              </a:rPr>
              <a:t>First 60 Days — Key Areas</a:t>
            </a:r>
          </a:p>
        </p:txBody>
      </p:sp>
      <p:graphicFrame>
        <p:nvGraphicFramePr>
          <p:cNvPr id="5" name="Table 4">
            <a:extLst>
              <a:ext uri="{FF2B5EF4-FFF2-40B4-BE49-F238E27FC236}">
                <a16:creationId xmlns:a16="http://schemas.microsoft.com/office/drawing/2014/main" id="{706A5423-A742-33C0-8B3B-AABA4B24E293}"/>
              </a:ext>
            </a:extLst>
          </p:cNvPr>
          <p:cNvGraphicFramePr>
            <a:graphicFrameLocks noGrp="1"/>
          </p:cNvGraphicFramePr>
          <p:nvPr>
            <p:extLst>
              <p:ext uri="{D42A27DB-BD31-4B8C-83A1-F6EECF244321}">
                <p14:modId xmlns:p14="http://schemas.microsoft.com/office/powerpoint/2010/main" val="1284190354"/>
              </p:ext>
            </p:extLst>
          </p:nvPr>
        </p:nvGraphicFramePr>
        <p:xfrm>
          <a:off x="317368" y="1140644"/>
          <a:ext cx="11541552" cy="5326143"/>
        </p:xfrm>
        <a:graphic>
          <a:graphicData uri="http://schemas.openxmlformats.org/drawingml/2006/table">
            <a:tbl>
              <a:tblPr/>
              <a:tblGrid>
                <a:gridCol w="2934879">
                  <a:extLst>
                    <a:ext uri="{9D8B030D-6E8A-4147-A177-3AD203B41FA5}">
                      <a16:colId xmlns:a16="http://schemas.microsoft.com/office/drawing/2014/main" val="2890808339"/>
                    </a:ext>
                  </a:extLst>
                </a:gridCol>
                <a:gridCol w="8606673">
                  <a:extLst>
                    <a:ext uri="{9D8B030D-6E8A-4147-A177-3AD203B41FA5}">
                      <a16:colId xmlns:a16="http://schemas.microsoft.com/office/drawing/2014/main" val="906489273"/>
                    </a:ext>
                  </a:extLst>
                </a:gridCol>
              </a:tblGrid>
              <a:tr h="754143">
                <a:tc>
                  <a:txBody>
                    <a:bodyPr/>
                    <a:lstStyle/>
                    <a:p>
                      <a:pPr algn="l" fontAlgn="ctr"/>
                      <a:r>
                        <a:rPr lang="en-US" sz="1400" b="0" i="0" u="none" strike="noStrike" dirty="0">
                          <a:solidFill>
                            <a:srgbClr val="595959"/>
                          </a:solidFill>
                          <a:effectLst/>
                          <a:latin typeface="Century Gothic" panose="020B0502020202020204" pitchFamily="34" charset="0"/>
                        </a:rPr>
                        <a:t>Focus Area</a:t>
                      </a: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CF1A9"/>
                    </a:solidFill>
                  </a:tcPr>
                </a:tc>
                <a:tc>
                  <a:txBody>
                    <a:bodyPr/>
                    <a:lstStyle/>
                    <a:p>
                      <a:pPr algn="l" fontAlgn="ctr"/>
                      <a:r>
                        <a:rPr lang="en-US" sz="1400" b="0" i="0" u="none" strike="noStrike" dirty="0">
                          <a:solidFill>
                            <a:srgbClr val="595959"/>
                          </a:solidFill>
                          <a:effectLst/>
                          <a:latin typeface="Century Gothic" panose="020B0502020202020204" pitchFamily="34" charset="0"/>
                        </a:rPr>
                        <a:t>Description</a:t>
                      </a: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CF1A9"/>
                    </a:solidFill>
                  </a:tcPr>
                </a:tc>
                <a:extLst>
                  <a:ext uri="{0D108BD9-81ED-4DB2-BD59-A6C34878D82A}">
                    <a16:rowId xmlns:a16="http://schemas.microsoft.com/office/drawing/2014/main" val="2420617187"/>
                  </a:ext>
                </a:extLst>
              </a:tr>
              <a:tr h="914400">
                <a:tc>
                  <a:txBody>
                    <a:bodyPr/>
                    <a:lstStyle/>
                    <a:p>
                      <a:pPr marL="0" marR="0">
                        <a:lnSpc>
                          <a:spcPct val="115000"/>
                        </a:lnSpc>
                        <a:spcAft>
                          <a:spcPts val="800"/>
                        </a:spcAft>
                        <a:buNone/>
                      </a:pPr>
                      <a:endParaRPr lang="en-US" sz="1400" kern="100" dirty="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marL="0" marR="0">
                        <a:lnSpc>
                          <a:spcPct val="115000"/>
                        </a:lnSpc>
                        <a:spcAft>
                          <a:spcPts val="800"/>
                        </a:spcAft>
                        <a:buNone/>
                      </a:pPr>
                      <a:endParaRPr lang="en-US" sz="1400" kern="10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128397422"/>
                  </a:ext>
                </a:extLst>
              </a:tr>
              <a:tr h="914400">
                <a:tc>
                  <a:txBody>
                    <a:bodyPr/>
                    <a:lstStyle/>
                    <a:p>
                      <a:pPr marL="0" marR="0">
                        <a:lnSpc>
                          <a:spcPct val="115000"/>
                        </a:lnSpc>
                        <a:spcAft>
                          <a:spcPts val="800"/>
                        </a:spcAft>
                        <a:buNone/>
                      </a:pPr>
                      <a:endParaRPr lang="en-US" sz="1400" kern="100" dirty="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marL="0" marR="0">
                        <a:lnSpc>
                          <a:spcPct val="115000"/>
                        </a:lnSpc>
                        <a:spcAft>
                          <a:spcPts val="800"/>
                        </a:spcAft>
                        <a:buNone/>
                      </a:pPr>
                      <a:endParaRPr lang="en-US" sz="1400" kern="100" dirty="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888396296"/>
                  </a:ext>
                </a:extLst>
              </a:tr>
              <a:tr h="914400">
                <a:tc>
                  <a:txBody>
                    <a:bodyPr/>
                    <a:lstStyle/>
                    <a:p>
                      <a:pPr marL="0" marR="0">
                        <a:lnSpc>
                          <a:spcPct val="115000"/>
                        </a:lnSpc>
                        <a:spcAft>
                          <a:spcPts val="800"/>
                        </a:spcAft>
                        <a:buNone/>
                      </a:pPr>
                      <a:endParaRPr lang="en-US" sz="1400" kern="100" dirty="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marL="0" marR="0">
                        <a:lnSpc>
                          <a:spcPct val="115000"/>
                        </a:lnSpc>
                        <a:spcAft>
                          <a:spcPts val="800"/>
                        </a:spcAft>
                        <a:buNone/>
                      </a:pPr>
                      <a:endParaRPr lang="en-US" sz="1400" kern="100" dirty="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1617171646"/>
                  </a:ext>
                </a:extLst>
              </a:tr>
              <a:tr h="914400">
                <a:tc>
                  <a:txBody>
                    <a:bodyPr/>
                    <a:lstStyle/>
                    <a:p>
                      <a:pPr marL="0" marR="0">
                        <a:lnSpc>
                          <a:spcPct val="115000"/>
                        </a:lnSpc>
                        <a:spcAft>
                          <a:spcPts val="800"/>
                        </a:spcAft>
                        <a:buNone/>
                      </a:pPr>
                      <a:endParaRPr lang="en-US" sz="1400" kern="100" dirty="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marL="0" marR="0">
                        <a:lnSpc>
                          <a:spcPct val="115000"/>
                        </a:lnSpc>
                        <a:spcAft>
                          <a:spcPts val="800"/>
                        </a:spcAft>
                        <a:buNone/>
                      </a:pPr>
                      <a:endParaRPr lang="en-US" sz="1400" kern="100" dirty="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1339201668"/>
                  </a:ext>
                </a:extLst>
              </a:tr>
              <a:tr h="914400">
                <a:tc>
                  <a:txBody>
                    <a:bodyPr/>
                    <a:lstStyle/>
                    <a:p>
                      <a:pPr marL="0" marR="0">
                        <a:lnSpc>
                          <a:spcPct val="115000"/>
                        </a:lnSpc>
                        <a:spcAft>
                          <a:spcPts val="800"/>
                        </a:spcAft>
                        <a:buNone/>
                      </a:pPr>
                      <a:endParaRPr lang="en-US" sz="1400" kern="100" dirty="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marL="0" marR="0">
                        <a:lnSpc>
                          <a:spcPct val="115000"/>
                        </a:lnSpc>
                        <a:spcAft>
                          <a:spcPts val="800"/>
                        </a:spcAft>
                        <a:buNone/>
                      </a:pPr>
                      <a:endParaRPr lang="en-US" sz="1400" kern="100" dirty="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2400677729"/>
                  </a:ext>
                </a:extLst>
              </a:tr>
            </a:tbl>
          </a:graphicData>
        </a:graphic>
      </p:graphicFrame>
      <p:pic>
        <p:nvPicPr>
          <p:cNvPr id="4" name="Graphic 3" descr="Bullseye with solid fill">
            <a:extLst>
              <a:ext uri="{FF2B5EF4-FFF2-40B4-BE49-F238E27FC236}">
                <a16:creationId xmlns:a16="http://schemas.microsoft.com/office/drawing/2014/main" id="{97CD8D16-7C6D-E87C-27E6-17A37FC51498}"/>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564849" y="1216060"/>
            <a:ext cx="622168" cy="622168"/>
          </a:xfrm>
          <a:prstGeom prst="rect">
            <a:avLst/>
          </a:prstGeom>
        </p:spPr>
      </p:pic>
    </p:spTree>
    <p:extLst>
      <p:ext uri="{BB962C8B-B14F-4D97-AF65-F5344CB8AC3E}">
        <p14:creationId xmlns:p14="http://schemas.microsoft.com/office/powerpoint/2010/main" val="22906434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FC335A-9634-E6A6-7B3F-768A03AE2576}"/>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40BB5BF6-6FB2-5DD7-7433-B721EF2F679E}"/>
              </a:ext>
            </a:extLst>
          </p:cNvPr>
          <p:cNvSpPr/>
          <p:nvPr/>
        </p:nvSpPr>
        <p:spPr>
          <a:xfrm>
            <a:off x="0" y="0"/>
            <a:ext cx="12192000" cy="800420"/>
          </a:xfrm>
          <a:prstGeom prst="rect">
            <a:avLst/>
          </a:prstGeom>
          <a:solidFill>
            <a:srgbClr val="C3BA0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TextBox 32">
            <a:extLst>
              <a:ext uri="{FF2B5EF4-FFF2-40B4-BE49-F238E27FC236}">
                <a16:creationId xmlns:a16="http://schemas.microsoft.com/office/drawing/2014/main" id="{86263B37-D3CB-680A-C4AD-7DA300307480}"/>
              </a:ext>
            </a:extLst>
          </p:cNvPr>
          <p:cNvSpPr txBox="1"/>
          <p:nvPr/>
        </p:nvSpPr>
        <p:spPr>
          <a:xfrm>
            <a:off x="202691" y="125912"/>
            <a:ext cx="7384507" cy="523220"/>
          </a:xfrm>
          <a:prstGeom prst="rect">
            <a:avLst/>
          </a:prstGeom>
          <a:noFill/>
        </p:spPr>
        <p:txBody>
          <a:bodyPr wrap="square" rtlCol="0">
            <a:spAutoFit/>
          </a:bodyPr>
          <a:lstStyle/>
          <a:p>
            <a:r>
              <a:rPr lang="en-US" sz="2800" dirty="0">
                <a:solidFill>
                  <a:schemeClr val="tx1">
                    <a:lumMod val="65000"/>
                    <a:lumOff val="35000"/>
                  </a:schemeClr>
                </a:solidFill>
                <a:latin typeface="Century Gothic" panose="020B0502020202020204" pitchFamily="34" charset="0"/>
              </a:rPr>
              <a:t>First 90 Days — Key Areas</a:t>
            </a:r>
          </a:p>
        </p:txBody>
      </p:sp>
      <p:graphicFrame>
        <p:nvGraphicFramePr>
          <p:cNvPr id="5" name="Table 4">
            <a:extLst>
              <a:ext uri="{FF2B5EF4-FFF2-40B4-BE49-F238E27FC236}">
                <a16:creationId xmlns:a16="http://schemas.microsoft.com/office/drawing/2014/main" id="{17548360-B573-B479-EC44-9B5002AF0B54}"/>
              </a:ext>
            </a:extLst>
          </p:cNvPr>
          <p:cNvGraphicFramePr>
            <a:graphicFrameLocks noGrp="1"/>
          </p:cNvGraphicFramePr>
          <p:nvPr>
            <p:extLst>
              <p:ext uri="{D42A27DB-BD31-4B8C-83A1-F6EECF244321}">
                <p14:modId xmlns:p14="http://schemas.microsoft.com/office/powerpoint/2010/main" val="2809916780"/>
              </p:ext>
            </p:extLst>
          </p:nvPr>
        </p:nvGraphicFramePr>
        <p:xfrm>
          <a:off x="317368" y="1140644"/>
          <a:ext cx="11541552" cy="5326143"/>
        </p:xfrm>
        <a:graphic>
          <a:graphicData uri="http://schemas.openxmlformats.org/drawingml/2006/table">
            <a:tbl>
              <a:tblPr/>
              <a:tblGrid>
                <a:gridCol w="2934879">
                  <a:extLst>
                    <a:ext uri="{9D8B030D-6E8A-4147-A177-3AD203B41FA5}">
                      <a16:colId xmlns:a16="http://schemas.microsoft.com/office/drawing/2014/main" val="2890808339"/>
                    </a:ext>
                  </a:extLst>
                </a:gridCol>
                <a:gridCol w="8606673">
                  <a:extLst>
                    <a:ext uri="{9D8B030D-6E8A-4147-A177-3AD203B41FA5}">
                      <a16:colId xmlns:a16="http://schemas.microsoft.com/office/drawing/2014/main" val="906489273"/>
                    </a:ext>
                  </a:extLst>
                </a:gridCol>
              </a:tblGrid>
              <a:tr h="754143">
                <a:tc>
                  <a:txBody>
                    <a:bodyPr/>
                    <a:lstStyle/>
                    <a:p>
                      <a:pPr algn="l" fontAlgn="ctr"/>
                      <a:r>
                        <a:rPr lang="en-US" sz="1400" b="0" i="0" u="none" strike="noStrike" dirty="0">
                          <a:solidFill>
                            <a:srgbClr val="595959"/>
                          </a:solidFill>
                          <a:effectLst/>
                          <a:latin typeface="Century Gothic" panose="020B0502020202020204" pitchFamily="34" charset="0"/>
                        </a:rPr>
                        <a:t>Focus Area</a:t>
                      </a: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CF1A9"/>
                    </a:solidFill>
                  </a:tcPr>
                </a:tc>
                <a:tc>
                  <a:txBody>
                    <a:bodyPr/>
                    <a:lstStyle/>
                    <a:p>
                      <a:pPr algn="l" fontAlgn="ctr"/>
                      <a:r>
                        <a:rPr lang="en-US" sz="1400" b="0" i="0" u="none" strike="noStrike" dirty="0">
                          <a:solidFill>
                            <a:srgbClr val="595959"/>
                          </a:solidFill>
                          <a:effectLst/>
                          <a:latin typeface="Century Gothic" panose="020B0502020202020204" pitchFamily="34" charset="0"/>
                        </a:rPr>
                        <a:t>Description</a:t>
                      </a: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CF1A9"/>
                    </a:solidFill>
                  </a:tcPr>
                </a:tc>
                <a:extLst>
                  <a:ext uri="{0D108BD9-81ED-4DB2-BD59-A6C34878D82A}">
                    <a16:rowId xmlns:a16="http://schemas.microsoft.com/office/drawing/2014/main" val="2420617187"/>
                  </a:ext>
                </a:extLst>
              </a:tr>
              <a:tr h="914400">
                <a:tc>
                  <a:txBody>
                    <a:bodyPr/>
                    <a:lstStyle/>
                    <a:p>
                      <a:pPr marL="0" marR="0">
                        <a:lnSpc>
                          <a:spcPct val="115000"/>
                        </a:lnSpc>
                        <a:spcAft>
                          <a:spcPts val="800"/>
                        </a:spcAft>
                        <a:buNone/>
                      </a:pPr>
                      <a:endParaRPr lang="en-US" sz="1400" kern="100" dirty="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marL="0" marR="0">
                        <a:lnSpc>
                          <a:spcPct val="115000"/>
                        </a:lnSpc>
                        <a:spcAft>
                          <a:spcPts val="800"/>
                        </a:spcAft>
                        <a:buNone/>
                      </a:pPr>
                      <a:endParaRPr lang="en-US" sz="1400" kern="10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128397422"/>
                  </a:ext>
                </a:extLst>
              </a:tr>
              <a:tr h="914400">
                <a:tc>
                  <a:txBody>
                    <a:bodyPr/>
                    <a:lstStyle/>
                    <a:p>
                      <a:pPr marL="0" marR="0">
                        <a:lnSpc>
                          <a:spcPct val="115000"/>
                        </a:lnSpc>
                        <a:spcAft>
                          <a:spcPts val="800"/>
                        </a:spcAft>
                        <a:buNone/>
                      </a:pPr>
                      <a:endParaRPr lang="en-US" sz="1400" kern="100" dirty="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marL="0" marR="0">
                        <a:lnSpc>
                          <a:spcPct val="115000"/>
                        </a:lnSpc>
                        <a:spcAft>
                          <a:spcPts val="800"/>
                        </a:spcAft>
                        <a:buNone/>
                      </a:pPr>
                      <a:endParaRPr lang="en-US" sz="1400" kern="100" dirty="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888396296"/>
                  </a:ext>
                </a:extLst>
              </a:tr>
              <a:tr h="914400">
                <a:tc>
                  <a:txBody>
                    <a:bodyPr/>
                    <a:lstStyle/>
                    <a:p>
                      <a:pPr marL="0" marR="0">
                        <a:lnSpc>
                          <a:spcPct val="115000"/>
                        </a:lnSpc>
                        <a:spcAft>
                          <a:spcPts val="800"/>
                        </a:spcAft>
                        <a:buNone/>
                      </a:pPr>
                      <a:endParaRPr lang="en-US" sz="1400" kern="100" dirty="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marL="0" marR="0">
                        <a:lnSpc>
                          <a:spcPct val="115000"/>
                        </a:lnSpc>
                        <a:spcAft>
                          <a:spcPts val="800"/>
                        </a:spcAft>
                        <a:buNone/>
                      </a:pPr>
                      <a:endParaRPr lang="en-US" sz="1400" kern="100" dirty="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1617171646"/>
                  </a:ext>
                </a:extLst>
              </a:tr>
              <a:tr h="914400">
                <a:tc>
                  <a:txBody>
                    <a:bodyPr/>
                    <a:lstStyle/>
                    <a:p>
                      <a:pPr marL="0" marR="0">
                        <a:lnSpc>
                          <a:spcPct val="115000"/>
                        </a:lnSpc>
                        <a:spcAft>
                          <a:spcPts val="800"/>
                        </a:spcAft>
                        <a:buNone/>
                      </a:pPr>
                      <a:endParaRPr lang="en-US" sz="1400" kern="100" dirty="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marL="0" marR="0">
                        <a:lnSpc>
                          <a:spcPct val="115000"/>
                        </a:lnSpc>
                        <a:spcAft>
                          <a:spcPts val="800"/>
                        </a:spcAft>
                        <a:buNone/>
                      </a:pPr>
                      <a:endParaRPr lang="en-US" sz="1400" kern="100" dirty="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1339201668"/>
                  </a:ext>
                </a:extLst>
              </a:tr>
              <a:tr h="914400">
                <a:tc>
                  <a:txBody>
                    <a:bodyPr/>
                    <a:lstStyle/>
                    <a:p>
                      <a:pPr marL="0" marR="0">
                        <a:lnSpc>
                          <a:spcPct val="115000"/>
                        </a:lnSpc>
                        <a:spcAft>
                          <a:spcPts val="800"/>
                        </a:spcAft>
                        <a:buNone/>
                      </a:pPr>
                      <a:endParaRPr lang="en-US" sz="1400" kern="100" dirty="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marL="0" marR="0">
                        <a:lnSpc>
                          <a:spcPct val="115000"/>
                        </a:lnSpc>
                        <a:spcAft>
                          <a:spcPts val="800"/>
                        </a:spcAft>
                        <a:buNone/>
                      </a:pPr>
                      <a:endParaRPr lang="en-US" sz="1400" kern="100" dirty="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2400677729"/>
                  </a:ext>
                </a:extLst>
              </a:tr>
            </a:tbl>
          </a:graphicData>
        </a:graphic>
      </p:graphicFrame>
      <p:pic>
        <p:nvPicPr>
          <p:cNvPr id="4" name="Graphic 3" descr="Bullseye with solid fill">
            <a:extLst>
              <a:ext uri="{FF2B5EF4-FFF2-40B4-BE49-F238E27FC236}">
                <a16:creationId xmlns:a16="http://schemas.microsoft.com/office/drawing/2014/main" id="{6C107D9F-421A-A910-9625-0C53642DF0B7}"/>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564849" y="1216060"/>
            <a:ext cx="622168" cy="622168"/>
          </a:xfrm>
          <a:prstGeom prst="rect">
            <a:avLst/>
          </a:prstGeom>
        </p:spPr>
      </p:pic>
    </p:spTree>
    <p:extLst>
      <p:ext uri="{BB962C8B-B14F-4D97-AF65-F5344CB8AC3E}">
        <p14:creationId xmlns:p14="http://schemas.microsoft.com/office/powerpoint/2010/main" val="14450866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0D425C-CA14-9CE4-2CE9-7986D3479398}"/>
            </a:ext>
          </a:extLst>
        </p:cNvPr>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68831B70-CC84-9D14-7606-06B0A80109C9}"/>
              </a:ext>
            </a:extLst>
          </p:cNvPr>
          <p:cNvGraphicFramePr>
            <a:graphicFrameLocks noGrp="1"/>
          </p:cNvGraphicFramePr>
          <p:nvPr>
            <p:extLst>
              <p:ext uri="{D42A27DB-BD31-4B8C-83A1-F6EECF244321}">
                <p14:modId xmlns:p14="http://schemas.microsoft.com/office/powerpoint/2010/main" val="3267589395"/>
              </p:ext>
            </p:extLst>
          </p:nvPr>
        </p:nvGraphicFramePr>
        <p:xfrm>
          <a:off x="317368" y="1140644"/>
          <a:ext cx="11557263" cy="5326143"/>
        </p:xfrm>
        <a:graphic>
          <a:graphicData uri="http://schemas.openxmlformats.org/drawingml/2006/table">
            <a:tbl>
              <a:tblPr/>
              <a:tblGrid>
                <a:gridCol w="3852421">
                  <a:extLst>
                    <a:ext uri="{9D8B030D-6E8A-4147-A177-3AD203B41FA5}">
                      <a16:colId xmlns:a16="http://schemas.microsoft.com/office/drawing/2014/main" val="2890808339"/>
                    </a:ext>
                  </a:extLst>
                </a:gridCol>
                <a:gridCol w="3852421">
                  <a:extLst>
                    <a:ext uri="{9D8B030D-6E8A-4147-A177-3AD203B41FA5}">
                      <a16:colId xmlns:a16="http://schemas.microsoft.com/office/drawing/2014/main" val="906489273"/>
                    </a:ext>
                  </a:extLst>
                </a:gridCol>
                <a:gridCol w="3852421">
                  <a:extLst>
                    <a:ext uri="{9D8B030D-6E8A-4147-A177-3AD203B41FA5}">
                      <a16:colId xmlns:a16="http://schemas.microsoft.com/office/drawing/2014/main" val="718536880"/>
                    </a:ext>
                  </a:extLst>
                </a:gridCol>
              </a:tblGrid>
              <a:tr h="754143">
                <a:tc>
                  <a:txBody>
                    <a:bodyPr/>
                    <a:lstStyle/>
                    <a:p>
                      <a:pPr algn="l" fontAlgn="ctr"/>
                      <a:r>
                        <a:rPr lang="en-US" sz="1400" b="0" i="0" u="none" strike="noStrike" dirty="0">
                          <a:solidFill>
                            <a:srgbClr val="595959"/>
                          </a:solidFill>
                          <a:effectLst/>
                          <a:latin typeface="Century Gothic" panose="020B0502020202020204" pitchFamily="34" charset="0"/>
                        </a:rPr>
                        <a:t>Task</a:t>
                      </a: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CF1A9"/>
                    </a:solidFill>
                  </a:tcPr>
                </a:tc>
                <a:tc>
                  <a:txBody>
                    <a:bodyPr/>
                    <a:lstStyle/>
                    <a:p>
                      <a:pPr algn="l" fontAlgn="ctr"/>
                      <a:r>
                        <a:rPr lang="en-US" sz="1400" b="0" i="0" u="none" strike="noStrike" dirty="0">
                          <a:solidFill>
                            <a:srgbClr val="595959"/>
                          </a:solidFill>
                          <a:effectLst/>
                          <a:latin typeface="Century Gothic" panose="020B0502020202020204" pitchFamily="34" charset="0"/>
                        </a:rPr>
                        <a:t>Owner</a:t>
                      </a: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CF1A9"/>
                    </a:solidFill>
                  </a:tcPr>
                </a:tc>
                <a:tc>
                  <a:txBody>
                    <a:bodyPr/>
                    <a:lstStyle/>
                    <a:p>
                      <a:pPr algn="l" fontAlgn="ctr"/>
                      <a:r>
                        <a:rPr lang="en-US" sz="1400" b="0" i="0" u="none" strike="noStrike" dirty="0">
                          <a:solidFill>
                            <a:srgbClr val="595959"/>
                          </a:solidFill>
                          <a:effectLst/>
                          <a:latin typeface="Century Gothic" panose="020B0502020202020204" pitchFamily="34" charset="0"/>
                        </a:rPr>
                        <a:t>Notes</a:t>
                      </a: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CF1A9"/>
                    </a:solidFill>
                  </a:tcPr>
                </a:tc>
                <a:extLst>
                  <a:ext uri="{0D108BD9-81ED-4DB2-BD59-A6C34878D82A}">
                    <a16:rowId xmlns:a16="http://schemas.microsoft.com/office/drawing/2014/main" val="2420617187"/>
                  </a:ext>
                </a:extLst>
              </a:tr>
              <a:tr h="914400">
                <a:tc>
                  <a:txBody>
                    <a:bodyPr/>
                    <a:lstStyle/>
                    <a:p>
                      <a:pPr marL="0" marR="0">
                        <a:lnSpc>
                          <a:spcPct val="115000"/>
                        </a:lnSpc>
                        <a:spcAft>
                          <a:spcPts val="800"/>
                        </a:spcAft>
                        <a:buNone/>
                      </a:pPr>
                      <a:endParaRPr lang="en-US" sz="1400" kern="100" dirty="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marL="0" marR="0">
                        <a:lnSpc>
                          <a:spcPct val="115000"/>
                        </a:lnSpc>
                        <a:spcAft>
                          <a:spcPts val="800"/>
                        </a:spcAft>
                        <a:buNone/>
                      </a:pPr>
                      <a:endParaRPr lang="en-US" sz="1400" kern="10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marL="0" marR="0">
                        <a:lnSpc>
                          <a:spcPct val="115000"/>
                        </a:lnSpc>
                        <a:spcAft>
                          <a:spcPts val="800"/>
                        </a:spcAft>
                        <a:buNone/>
                      </a:pPr>
                      <a:endParaRPr lang="en-US" sz="1400" kern="100" dirty="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128397422"/>
                  </a:ext>
                </a:extLst>
              </a:tr>
              <a:tr h="914400">
                <a:tc>
                  <a:txBody>
                    <a:bodyPr/>
                    <a:lstStyle/>
                    <a:p>
                      <a:pPr marL="0" marR="0">
                        <a:lnSpc>
                          <a:spcPct val="115000"/>
                        </a:lnSpc>
                        <a:spcAft>
                          <a:spcPts val="800"/>
                        </a:spcAft>
                        <a:buNone/>
                      </a:pPr>
                      <a:endParaRPr lang="en-US" sz="1400" kern="10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marL="0" marR="0">
                        <a:lnSpc>
                          <a:spcPct val="115000"/>
                        </a:lnSpc>
                        <a:spcAft>
                          <a:spcPts val="800"/>
                        </a:spcAft>
                        <a:buNone/>
                      </a:pPr>
                      <a:endParaRPr lang="en-US" sz="1400" kern="100" dirty="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marL="0" marR="0">
                        <a:lnSpc>
                          <a:spcPct val="115000"/>
                        </a:lnSpc>
                        <a:spcAft>
                          <a:spcPts val="800"/>
                        </a:spcAft>
                        <a:buNone/>
                      </a:pPr>
                      <a:endParaRPr lang="en-US" sz="1400" kern="100" dirty="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888396296"/>
                  </a:ext>
                </a:extLst>
              </a:tr>
              <a:tr h="914400">
                <a:tc>
                  <a:txBody>
                    <a:bodyPr/>
                    <a:lstStyle/>
                    <a:p>
                      <a:pPr marL="0" marR="0">
                        <a:lnSpc>
                          <a:spcPct val="115000"/>
                        </a:lnSpc>
                        <a:spcAft>
                          <a:spcPts val="800"/>
                        </a:spcAft>
                        <a:buNone/>
                      </a:pPr>
                      <a:endParaRPr lang="en-US" sz="1400" kern="100" dirty="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marL="0" marR="0">
                        <a:lnSpc>
                          <a:spcPct val="115000"/>
                        </a:lnSpc>
                        <a:spcAft>
                          <a:spcPts val="800"/>
                        </a:spcAft>
                        <a:buNone/>
                      </a:pPr>
                      <a:endParaRPr lang="en-US" sz="1400" kern="100" dirty="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marL="0" marR="0">
                        <a:lnSpc>
                          <a:spcPct val="115000"/>
                        </a:lnSpc>
                        <a:spcAft>
                          <a:spcPts val="800"/>
                        </a:spcAft>
                        <a:buNone/>
                      </a:pPr>
                      <a:endParaRPr lang="en-US" sz="1400" kern="100" dirty="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3991728143"/>
                  </a:ext>
                </a:extLst>
              </a:tr>
              <a:tr h="914400">
                <a:tc>
                  <a:txBody>
                    <a:bodyPr/>
                    <a:lstStyle/>
                    <a:p>
                      <a:pPr marL="0" marR="0">
                        <a:lnSpc>
                          <a:spcPct val="115000"/>
                        </a:lnSpc>
                        <a:spcAft>
                          <a:spcPts val="800"/>
                        </a:spcAft>
                        <a:buNone/>
                      </a:pPr>
                      <a:endParaRPr lang="en-US" sz="1400" kern="10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marL="0" marR="0">
                        <a:lnSpc>
                          <a:spcPct val="115000"/>
                        </a:lnSpc>
                        <a:spcAft>
                          <a:spcPts val="800"/>
                        </a:spcAft>
                        <a:buNone/>
                      </a:pPr>
                      <a:endParaRPr lang="en-US" sz="1400" kern="100" dirty="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marL="0" marR="0">
                        <a:lnSpc>
                          <a:spcPct val="115000"/>
                        </a:lnSpc>
                        <a:spcAft>
                          <a:spcPts val="800"/>
                        </a:spcAft>
                        <a:buNone/>
                      </a:pPr>
                      <a:endParaRPr lang="en-US" sz="1400" kern="100" dirty="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1274135900"/>
                  </a:ext>
                </a:extLst>
              </a:tr>
              <a:tr h="914400">
                <a:tc>
                  <a:txBody>
                    <a:bodyPr/>
                    <a:lstStyle/>
                    <a:p>
                      <a:pPr marL="0" marR="0">
                        <a:lnSpc>
                          <a:spcPct val="115000"/>
                        </a:lnSpc>
                        <a:spcAft>
                          <a:spcPts val="800"/>
                        </a:spcAft>
                        <a:buNone/>
                      </a:pPr>
                      <a:endParaRPr lang="en-US" sz="1400" kern="10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marL="0" marR="0">
                        <a:lnSpc>
                          <a:spcPct val="115000"/>
                        </a:lnSpc>
                        <a:spcAft>
                          <a:spcPts val="800"/>
                        </a:spcAft>
                        <a:buNone/>
                      </a:pPr>
                      <a:endParaRPr lang="en-US" sz="1400" kern="10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marL="0" marR="0">
                        <a:lnSpc>
                          <a:spcPct val="115000"/>
                        </a:lnSpc>
                        <a:spcAft>
                          <a:spcPts val="800"/>
                        </a:spcAft>
                        <a:buNone/>
                      </a:pPr>
                      <a:endParaRPr lang="en-US" sz="1400" kern="100" dirty="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2400677729"/>
                  </a:ext>
                </a:extLst>
              </a:tr>
            </a:tbl>
          </a:graphicData>
        </a:graphic>
      </p:graphicFrame>
      <p:sp>
        <p:nvSpPr>
          <p:cNvPr id="3" name="Rectangle 2">
            <a:extLst>
              <a:ext uri="{FF2B5EF4-FFF2-40B4-BE49-F238E27FC236}">
                <a16:creationId xmlns:a16="http://schemas.microsoft.com/office/drawing/2014/main" id="{9D594BD1-8105-81A0-E73C-3CDA6D517EE4}"/>
              </a:ext>
            </a:extLst>
          </p:cNvPr>
          <p:cNvSpPr/>
          <p:nvPr/>
        </p:nvSpPr>
        <p:spPr>
          <a:xfrm>
            <a:off x="0" y="0"/>
            <a:ext cx="12192000" cy="800420"/>
          </a:xfrm>
          <a:prstGeom prst="rect">
            <a:avLst/>
          </a:prstGeom>
          <a:solidFill>
            <a:srgbClr val="DBF0F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TextBox 32">
            <a:extLst>
              <a:ext uri="{FF2B5EF4-FFF2-40B4-BE49-F238E27FC236}">
                <a16:creationId xmlns:a16="http://schemas.microsoft.com/office/drawing/2014/main" id="{CFD327F5-8D93-2520-0EF1-6F5BA5B875C9}"/>
              </a:ext>
            </a:extLst>
          </p:cNvPr>
          <p:cNvSpPr txBox="1"/>
          <p:nvPr/>
        </p:nvSpPr>
        <p:spPr>
          <a:xfrm>
            <a:off x="202691" y="125912"/>
            <a:ext cx="7384507" cy="523220"/>
          </a:xfrm>
          <a:prstGeom prst="rect">
            <a:avLst/>
          </a:prstGeom>
          <a:noFill/>
        </p:spPr>
        <p:txBody>
          <a:bodyPr wrap="square" rtlCol="0">
            <a:spAutoFit/>
          </a:bodyPr>
          <a:lstStyle/>
          <a:p>
            <a:r>
              <a:rPr lang="en-US" sz="2800" dirty="0">
                <a:solidFill>
                  <a:schemeClr val="tx1">
                    <a:lumMod val="65000"/>
                    <a:lumOff val="35000"/>
                  </a:schemeClr>
                </a:solidFill>
                <a:latin typeface="Century Gothic" panose="020B0502020202020204" pitchFamily="34" charset="0"/>
              </a:rPr>
              <a:t>First 30 Days — Action Plan</a:t>
            </a:r>
          </a:p>
        </p:txBody>
      </p:sp>
      <p:pic>
        <p:nvPicPr>
          <p:cNvPr id="9" name="Graphic 8" descr="Clapper board with solid fill">
            <a:extLst>
              <a:ext uri="{FF2B5EF4-FFF2-40B4-BE49-F238E27FC236}">
                <a16:creationId xmlns:a16="http://schemas.microsoft.com/office/drawing/2014/main" id="{447C9640-9A4D-8E3C-696C-AE9BF490958A}"/>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981959" y="1140644"/>
            <a:ext cx="704654" cy="704654"/>
          </a:xfrm>
          <a:prstGeom prst="rect">
            <a:avLst/>
          </a:prstGeom>
        </p:spPr>
      </p:pic>
      <p:pic>
        <p:nvPicPr>
          <p:cNvPr id="11" name="Graphic 10" descr="Users with solid fill">
            <a:extLst>
              <a:ext uri="{FF2B5EF4-FFF2-40B4-BE49-F238E27FC236}">
                <a16:creationId xmlns:a16="http://schemas.microsoft.com/office/drawing/2014/main" id="{DF00BB47-41BE-42FF-570F-C1EB8E8859E5}"/>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5131323" y="1140643"/>
            <a:ext cx="752109" cy="752109"/>
          </a:xfrm>
          <a:prstGeom prst="rect">
            <a:avLst/>
          </a:prstGeom>
        </p:spPr>
      </p:pic>
    </p:spTree>
    <p:extLst>
      <p:ext uri="{BB962C8B-B14F-4D97-AF65-F5344CB8AC3E}">
        <p14:creationId xmlns:p14="http://schemas.microsoft.com/office/powerpoint/2010/main" val="42544597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B0B144-48E7-0960-DA84-DCE02AB6D6FF}"/>
            </a:ext>
          </a:extLst>
        </p:cNvPr>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AA6118D1-5E09-44BE-4054-C1A39CBE8942}"/>
              </a:ext>
            </a:extLst>
          </p:cNvPr>
          <p:cNvGraphicFramePr>
            <a:graphicFrameLocks noGrp="1"/>
          </p:cNvGraphicFramePr>
          <p:nvPr>
            <p:extLst>
              <p:ext uri="{D42A27DB-BD31-4B8C-83A1-F6EECF244321}">
                <p14:modId xmlns:p14="http://schemas.microsoft.com/office/powerpoint/2010/main" val="764883960"/>
              </p:ext>
            </p:extLst>
          </p:nvPr>
        </p:nvGraphicFramePr>
        <p:xfrm>
          <a:off x="317368" y="1140644"/>
          <a:ext cx="11557263" cy="5326143"/>
        </p:xfrm>
        <a:graphic>
          <a:graphicData uri="http://schemas.openxmlformats.org/drawingml/2006/table">
            <a:tbl>
              <a:tblPr/>
              <a:tblGrid>
                <a:gridCol w="3852421">
                  <a:extLst>
                    <a:ext uri="{9D8B030D-6E8A-4147-A177-3AD203B41FA5}">
                      <a16:colId xmlns:a16="http://schemas.microsoft.com/office/drawing/2014/main" val="2890808339"/>
                    </a:ext>
                  </a:extLst>
                </a:gridCol>
                <a:gridCol w="3852421">
                  <a:extLst>
                    <a:ext uri="{9D8B030D-6E8A-4147-A177-3AD203B41FA5}">
                      <a16:colId xmlns:a16="http://schemas.microsoft.com/office/drawing/2014/main" val="906489273"/>
                    </a:ext>
                  </a:extLst>
                </a:gridCol>
                <a:gridCol w="3852421">
                  <a:extLst>
                    <a:ext uri="{9D8B030D-6E8A-4147-A177-3AD203B41FA5}">
                      <a16:colId xmlns:a16="http://schemas.microsoft.com/office/drawing/2014/main" val="718536880"/>
                    </a:ext>
                  </a:extLst>
                </a:gridCol>
              </a:tblGrid>
              <a:tr h="754143">
                <a:tc>
                  <a:txBody>
                    <a:bodyPr/>
                    <a:lstStyle/>
                    <a:p>
                      <a:pPr algn="l" fontAlgn="ctr"/>
                      <a:r>
                        <a:rPr lang="en-US" sz="1400" b="0" i="0" u="none" strike="noStrike" dirty="0">
                          <a:solidFill>
                            <a:srgbClr val="595959"/>
                          </a:solidFill>
                          <a:effectLst/>
                          <a:latin typeface="Century Gothic" panose="020B0502020202020204" pitchFamily="34" charset="0"/>
                        </a:rPr>
                        <a:t>Task</a:t>
                      </a: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CF1A9"/>
                    </a:solidFill>
                  </a:tcPr>
                </a:tc>
                <a:tc>
                  <a:txBody>
                    <a:bodyPr/>
                    <a:lstStyle/>
                    <a:p>
                      <a:pPr algn="l" fontAlgn="ctr"/>
                      <a:r>
                        <a:rPr lang="en-US" sz="1400" b="0" i="0" u="none" strike="noStrike" dirty="0">
                          <a:solidFill>
                            <a:srgbClr val="595959"/>
                          </a:solidFill>
                          <a:effectLst/>
                          <a:latin typeface="Century Gothic" panose="020B0502020202020204" pitchFamily="34" charset="0"/>
                        </a:rPr>
                        <a:t>Owner</a:t>
                      </a: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CF1A9"/>
                    </a:solidFill>
                  </a:tcPr>
                </a:tc>
                <a:tc>
                  <a:txBody>
                    <a:bodyPr/>
                    <a:lstStyle/>
                    <a:p>
                      <a:pPr algn="l" fontAlgn="ctr"/>
                      <a:r>
                        <a:rPr lang="en-US" sz="1400" b="0" i="0" u="none" strike="noStrike" dirty="0">
                          <a:solidFill>
                            <a:srgbClr val="595959"/>
                          </a:solidFill>
                          <a:effectLst/>
                          <a:latin typeface="Century Gothic" panose="020B0502020202020204" pitchFamily="34" charset="0"/>
                        </a:rPr>
                        <a:t>Notes</a:t>
                      </a: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CF1A9"/>
                    </a:solidFill>
                  </a:tcPr>
                </a:tc>
                <a:extLst>
                  <a:ext uri="{0D108BD9-81ED-4DB2-BD59-A6C34878D82A}">
                    <a16:rowId xmlns:a16="http://schemas.microsoft.com/office/drawing/2014/main" val="2420617187"/>
                  </a:ext>
                </a:extLst>
              </a:tr>
              <a:tr h="914400">
                <a:tc>
                  <a:txBody>
                    <a:bodyPr/>
                    <a:lstStyle/>
                    <a:p>
                      <a:pPr marL="0" marR="0">
                        <a:lnSpc>
                          <a:spcPct val="115000"/>
                        </a:lnSpc>
                        <a:spcAft>
                          <a:spcPts val="800"/>
                        </a:spcAft>
                        <a:buNone/>
                      </a:pPr>
                      <a:endParaRPr lang="en-US" sz="1400" kern="100" dirty="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marL="0" marR="0">
                        <a:lnSpc>
                          <a:spcPct val="115000"/>
                        </a:lnSpc>
                        <a:spcAft>
                          <a:spcPts val="800"/>
                        </a:spcAft>
                        <a:buNone/>
                      </a:pPr>
                      <a:endParaRPr lang="en-US" sz="1400" kern="10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marL="0" marR="0">
                        <a:lnSpc>
                          <a:spcPct val="115000"/>
                        </a:lnSpc>
                        <a:spcAft>
                          <a:spcPts val="800"/>
                        </a:spcAft>
                        <a:buNone/>
                      </a:pPr>
                      <a:endParaRPr lang="en-US" sz="1400" kern="10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128397422"/>
                  </a:ext>
                </a:extLst>
              </a:tr>
              <a:tr h="914400">
                <a:tc>
                  <a:txBody>
                    <a:bodyPr/>
                    <a:lstStyle/>
                    <a:p>
                      <a:pPr marL="0" marR="0">
                        <a:lnSpc>
                          <a:spcPct val="115000"/>
                        </a:lnSpc>
                        <a:spcAft>
                          <a:spcPts val="800"/>
                        </a:spcAft>
                        <a:buNone/>
                      </a:pPr>
                      <a:endParaRPr lang="en-US" sz="1400" kern="100" dirty="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marL="0" marR="0">
                        <a:lnSpc>
                          <a:spcPct val="115000"/>
                        </a:lnSpc>
                        <a:spcAft>
                          <a:spcPts val="800"/>
                        </a:spcAft>
                        <a:buNone/>
                      </a:pPr>
                      <a:endParaRPr lang="en-US" sz="1400" kern="100" dirty="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marL="0" marR="0">
                        <a:lnSpc>
                          <a:spcPct val="115000"/>
                        </a:lnSpc>
                        <a:spcAft>
                          <a:spcPts val="800"/>
                        </a:spcAft>
                        <a:buNone/>
                      </a:pPr>
                      <a:endParaRPr lang="en-US" sz="1400" kern="10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888396296"/>
                  </a:ext>
                </a:extLst>
              </a:tr>
              <a:tr h="914400">
                <a:tc>
                  <a:txBody>
                    <a:bodyPr/>
                    <a:lstStyle/>
                    <a:p>
                      <a:pPr marL="0" marR="0">
                        <a:lnSpc>
                          <a:spcPct val="115000"/>
                        </a:lnSpc>
                        <a:spcAft>
                          <a:spcPts val="800"/>
                        </a:spcAft>
                        <a:buNone/>
                      </a:pPr>
                      <a:endParaRPr lang="en-US" sz="1400" kern="10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marL="0" marR="0">
                        <a:lnSpc>
                          <a:spcPct val="115000"/>
                        </a:lnSpc>
                        <a:spcAft>
                          <a:spcPts val="800"/>
                        </a:spcAft>
                        <a:buNone/>
                      </a:pPr>
                      <a:endParaRPr lang="en-US" sz="1400" kern="100" dirty="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marL="0" marR="0">
                        <a:lnSpc>
                          <a:spcPct val="115000"/>
                        </a:lnSpc>
                        <a:spcAft>
                          <a:spcPts val="800"/>
                        </a:spcAft>
                        <a:buNone/>
                      </a:pPr>
                      <a:endParaRPr lang="en-US" sz="1400" kern="10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3991728143"/>
                  </a:ext>
                </a:extLst>
              </a:tr>
              <a:tr h="914400">
                <a:tc>
                  <a:txBody>
                    <a:bodyPr/>
                    <a:lstStyle/>
                    <a:p>
                      <a:pPr marL="0" marR="0">
                        <a:lnSpc>
                          <a:spcPct val="115000"/>
                        </a:lnSpc>
                        <a:spcAft>
                          <a:spcPts val="800"/>
                        </a:spcAft>
                        <a:buNone/>
                      </a:pPr>
                      <a:endParaRPr lang="en-US" sz="1400" kern="10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marL="0" marR="0">
                        <a:lnSpc>
                          <a:spcPct val="115000"/>
                        </a:lnSpc>
                        <a:spcAft>
                          <a:spcPts val="800"/>
                        </a:spcAft>
                        <a:buNone/>
                      </a:pPr>
                      <a:endParaRPr lang="en-US" sz="1400" kern="100" dirty="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marL="0" marR="0">
                        <a:lnSpc>
                          <a:spcPct val="115000"/>
                        </a:lnSpc>
                        <a:spcAft>
                          <a:spcPts val="800"/>
                        </a:spcAft>
                        <a:buNone/>
                      </a:pPr>
                      <a:endParaRPr lang="en-US" sz="1400" kern="100" dirty="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1274135900"/>
                  </a:ext>
                </a:extLst>
              </a:tr>
              <a:tr h="914400">
                <a:tc>
                  <a:txBody>
                    <a:bodyPr/>
                    <a:lstStyle/>
                    <a:p>
                      <a:pPr marL="0" marR="0">
                        <a:lnSpc>
                          <a:spcPct val="115000"/>
                        </a:lnSpc>
                        <a:spcAft>
                          <a:spcPts val="800"/>
                        </a:spcAft>
                        <a:buNone/>
                      </a:pPr>
                      <a:endParaRPr lang="en-US" sz="1400" kern="10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marL="0" marR="0">
                        <a:lnSpc>
                          <a:spcPct val="115000"/>
                        </a:lnSpc>
                        <a:spcAft>
                          <a:spcPts val="800"/>
                        </a:spcAft>
                        <a:buNone/>
                      </a:pPr>
                      <a:endParaRPr lang="en-US" sz="1400" kern="10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marL="0" marR="0">
                        <a:lnSpc>
                          <a:spcPct val="115000"/>
                        </a:lnSpc>
                        <a:spcAft>
                          <a:spcPts val="800"/>
                        </a:spcAft>
                        <a:buNone/>
                      </a:pPr>
                      <a:endParaRPr lang="en-US" sz="1400" kern="100" dirty="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2400677729"/>
                  </a:ext>
                </a:extLst>
              </a:tr>
            </a:tbl>
          </a:graphicData>
        </a:graphic>
      </p:graphicFrame>
      <p:sp>
        <p:nvSpPr>
          <p:cNvPr id="3" name="Rectangle 2">
            <a:extLst>
              <a:ext uri="{FF2B5EF4-FFF2-40B4-BE49-F238E27FC236}">
                <a16:creationId xmlns:a16="http://schemas.microsoft.com/office/drawing/2014/main" id="{45415F30-3027-EED1-2E46-562ABB7BEE70}"/>
              </a:ext>
            </a:extLst>
          </p:cNvPr>
          <p:cNvSpPr/>
          <p:nvPr/>
        </p:nvSpPr>
        <p:spPr>
          <a:xfrm>
            <a:off x="0" y="0"/>
            <a:ext cx="12192000" cy="800420"/>
          </a:xfrm>
          <a:prstGeom prst="rect">
            <a:avLst/>
          </a:prstGeom>
          <a:solidFill>
            <a:srgbClr val="DBF0F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TextBox 32">
            <a:extLst>
              <a:ext uri="{FF2B5EF4-FFF2-40B4-BE49-F238E27FC236}">
                <a16:creationId xmlns:a16="http://schemas.microsoft.com/office/drawing/2014/main" id="{A9C87327-C06E-D903-1241-ECA071AFD91D}"/>
              </a:ext>
            </a:extLst>
          </p:cNvPr>
          <p:cNvSpPr txBox="1"/>
          <p:nvPr/>
        </p:nvSpPr>
        <p:spPr>
          <a:xfrm>
            <a:off x="202691" y="125912"/>
            <a:ext cx="7384507" cy="523220"/>
          </a:xfrm>
          <a:prstGeom prst="rect">
            <a:avLst/>
          </a:prstGeom>
          <a:noFill/>
        </p:spPr>
        <p:txBody>
          <a:bodyPr wrap="square" rtlCol="0">
            <a:spAutoFit/>
          </a:bodyPr>
          <a:lstStyle/>
          <a:p>
            <a:r>
              <a:rPr lang="en-US" sz="2800" dirty="0">
                <a:solidFill>
                  <a:schemeClr val="tx1">
                    <a:lumMod val="65000"/>
                    <a:lumOff val="35000"/>
                  </a:schemeClr>
                </a:solidFill>
                <a:latin typeface="Century Gothic" panose="020B0502020202020204" pitchFamily="34" charset="0"/>
              </a:rPr>
              <a:t>First 60 Days — Action Plan</a:t>
            </a:r>
          </a:p>
        </p:txBody>
      </p:sp>
      <p:pic>
        <p:nvPicPr>
          <p:cNvPr id="9" name="Graphic 8" descr="Clapper board with solid fill">
            <a:extLst>
              <a:ext uri="{FF2B5EF4-FFF2-40B4-BE49-F238E27FC236}">
                <a16:creationId xmlns:a16="http://schemas.microsoft.com/office/drawing/2014/main" id="{A6CAADA7-7BCB-9700-8A58-50502BD87AD9}"/>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981959" y="1140644"/>
            <a:ext cx="704654" cy="704654"/>
          </a:xfrm>
          <a:prstGeom prst="rect">
            <a:avLst/>
          </a:prstGeom>
        </p:spPr>
      </p:pic>
      <p:pic>
        <p:nvPicPr>
          <p:cNvPr id="11" name="Graphic 10" descr="Users with solid fill">
            <a:extLst>
              <a:ext uri="{FF2B5EF4-FFF2-40B4-BE49-F238E27FC236}">
                <a16:creationId xmlns:a16="http://schemas.microsoft.com/office/drawing/2014/main" id="{B6077D33-3E08-EB7D-AE8B-292C4639F42F}"/>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5131323" y="1140643"/>
            <a:ext cx="752109" cy="752109"/>
          </a:xfrm>
          <a:prstGeom prst="rect">
            <a:avLst/>
          </a:prstGeom>
        </p:spPr>
      </p:pic>
    </p:spTree>
    <p:extLst>
      <p:ext uri="{BB962C8B-B14F-4D97-AF65-F5344CB8AC3E}">
        <p14:creationId xmlns:p14="http://schemas.microsoft.com/office/powerpoint/2010/main" val="1841746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FA9034-65F6-D85C-FA40-BF3FD1AEC932}"/>
            </a:ext>
          </a:extLst>
        </p:cNvPr>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37E0BD8E-9741-7A1E-6DC1-CFBC34DDD299}"/>
              </a:ext>
            </a:extLst>
          </p:cNvPr>
          <p:cNvGraphicFramePr>
            <a:graphicFrameLocks noGrp="1"/>
          </p:cNvGraphicFramePr>
          <p:nvPr>
            <p:extLst>
              <p:ext uri="{D42A27DB-BD31-4B8C-83A1-F6EECF244321}">
                <p14:modId xmlns:p14="http://schemas.microsoft.com/office/powerpoint/2010/main" val="584867996"/>
              </p:ext>
            </p:extLst>
          </p:nvPr>
        </p:nvGraphicFramePr>
        <p:xfrm>
          <a:off x="317368" y="1140644"/>
          <a:ext cx="11557263" cy="5326143"/>
        </p:xfrm>
        <a:graphic>
          <a:graphicData uri="http://schemas.openxmlformats.org/drawingml/2006/table">
            <a:tbl>
              <a:tblPr/>
              <a:tblGrid>
                <a:gridCol w="3852421">
                  <a:extLst>
                    <a:ext uri="{9D8B030D-6E8A-4147-A177-3AD203B41FA5}">
                      <a16:colId xmlns:a16="http://schemas.microsoft.com/office/drawing/2014/main" val="2890808339"/>
                    </a:ext>
                  </a:extLst>
                </a:gridCol>
                <a:gridCol w="3852421">
                  <a:extLst>
                    <a:ext uri="{9D8B030D-6E8A-4147-A177-3AD203B41FA5}">
                      <a16:colId xmlns:a16="http://schemas.microsoft.com/office/drawing/2014/main" val="906489273"/>
                    </a:ext>
                  </a:extLst>
                </a:gridCol>
                <a:gridCol w="3852421">
                  <a:extLst>
                    <a:ext uri="{9D8B030D-6E8A-4147-A177-3AD203B41FA5}">
                      <a16:colId xmlns:a16="http://schemas.microsoft.com/office/drawing/2014/main" val="718536880"/>
                    </a:ext>
                  </a:extLst>
                </a:gridCol>
              </a:tblGrid>
              <a:tr h="754143">
                <a:tc>
                  <a:txBody>
                    <a:bodyPr/>
                    <a:lstStyle/>
                    <a:p>
                      <a:pPr algn="l" fontAlgn="ctr"/>
                      <a:r>
                        <a:rPr lang="en-US" sz="1400" b="0" i="0" u="none" strike="noStrike" dirty="0">
                          <a:solidFill>
                            <a:srgbClr val="595959"/>
                          </a:solidFill>
                          <a:effectLst/>
                          <a:latin typeface="Century Gothic" panose="020B0502020202020204" pitchFamily="34" charset="0"/>
                        </a:rPr>
                        <a:t>Task</a:t>
                      </a: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CF1A9"/>
                    </a:solidFill>
                  </a:tcPr>
                </a:tc>
                <a:tc>
                  <a:txBody>
                    <a:bodyPr/>
                    <a:lstStyle/>
                    <a:p>
                      <a:pPr algn="l" fontAlgn="ctr"/>
                      <a:r>
                        <a:rPr lang="en-US" sz="1400" b="0" i="0" u="none" strike="noStrike" dirty="0">
                          <a:solidFill>
                            <a:srgbClr val="595959"/>
                          </a:solidFill>
                          <a:effectLst/>
                          <a:latin typeface="Century Gothic" panose="020B0502020202020204" pitchFamily="34" charset="0"/>
                        </a:rPr>
                        <a:t>Owner</a:t>
                      </a: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CF1A9"/>
                    </a:solidFill>
                  </a:tcPr>
                </a:tc>
                <a:tc>
                  <a:txBody>
                    <a:bodyPr/>
                    <a:lstStyle/>
                    <a:p>
                      <a:pPr algn="l" fontAlgn="ctr"/>
                      <a:r>
                        <a:rPr lang="en-US" sz="1400" b="0" i="0" u="none" strike="noStrike" dirty="0">
                          <a:solidFill>
                            <a:srgbClr val="595959"/>
                          </a:solidFill>
                          <a:effectLst/>
                          <a:latin typeface="Century Gothic" panose="020B0502020202020204" pitchFamily="34" charset="0"/>
                        </a:rPr>
                        <a:t>Notes</a:t>
                      </a: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CF1A9"/>
                    </a:solidFill>
                  </a:tcPr>
                </a:tc>
                <a:extLst>
                  <a:ext uri="{0D108BD9-81ED-4DB2-BD59-A6C34878D82A}">
                    <a16:rowId xmlns:a16="http://schemas.microsoft.com/office/drawing/2014/main" val="2420617187"/>
                  </a:ext>
                </a:extLst>
              </a:tr>
              <a:tr h="914400">
                <a:tc>
                  <a:txBody>
                    <a:bodyPr/>
                    <a:lstStyle/>
                    <a:p>
                      <a:pPr marL="0" marR="0">
                        <a:lnSpc>
                          <a:spcPct val="115000"/>
                        </a:lnSpc>
                        <a:spcAft>
                          <a:spcPts val="800"/>
                        </a:spcAft>
                        <a:buNone/>
                      </a:pPr>
                      <a:endParaRPr lang="en-US" sz="1400" kern="100" dirty="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marL="0" marR="0">
                        <a:lnSpc>
                          <a:spcPct val="115000"/>
                        </a:lnSpc>
                        <a:spcAft>
                          <a:spcPts val="800"/>
                        </a:spcAft>
                        <a:buNone/>
                      </a:pPr>
                      <a:endParaRPr lang="en-US" sz="1400" kern="100" dirty="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marL="0" marR="0">
                        <a:lnSpc>
                          <a:spcPct val="115000"/>
                        </a:lnSpc>
                        <a:spcAft>
                          <a:spcPts val="800"/>
                        </a:spcAft>
                        <a:buNone/>
                      </a:pPr>
                      <a:endParaRPr lang="en-US" sz="1400" kern="10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128397422"/>
                  </a:ext>
                </a:extLst>
              </a:tr>
              <a:tr h="914400">
                <a:tc>
                  <a:txBody>
                    <a:bodyPr/>
                    <a:lstStyle/>
                    <a:p>
                      <a:pPr marL="0" marR="0">
                        <a:lnSpc>
                          <a:spcPct val="115000"/>
                        </a:lnSpc>
                        <a:spcAft>
                          <a:spcPts val="800"/>
                        </a:spcAft>
                        <a:buNone/>
                      </a:pPr>
                      <a:endParaRPr lang="en-US" sz="1400" kern="10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marL="0" marR="0">
                        <a:lnSpc>
                          <a:spcPct val="115000"/>
                        </a:lnSpc>
                        <a:spcAft>
                          <a:spcPts val="800"/>
                        </a:spcAft>
                        <a:buNone/>
                      </a:pPr>
                      <a:endParaRPr lang="en-US" sz="1400" kern="100" dirty="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marL="0" marR="0">
                        <a:lnSpc>
                          <a:spcPct val="115000"/>
                        </a:lnSpc>
                        <a:spcAft>
                          <a:spcPts val="800"/>
                        </a:spcAft>
                        <a:buNone/>
                      </a:pPr>
                      <a:endParaRPr lang="en-US" sz="1400" kern="10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888396296"/>
                  </a:ext>
                </a:extLst>
              </a:tr>
              <a:tr h="914400">
                <a:tc>
                  <a:txBody>
                    <a:bodyPr/>
                    <a:lstStyle/>
                    <a:p>
                      <a:pPr marL="0" marR="0">
                        <a:lnSpc>
                          <a:spcPct val="115000"/>
                        </a:lnSpc>
                        <a:spcAft>
                          <a:spcPts val="800"/>
                        </a:spcAft>
                        <a:buNone/>
                      </a:pPr>
                      <a:endParaRPr lang="en-US" sz="1400" kern="10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marL="0" marR="0">
                        <a:lnSpc>
                          <a:spcPct val="115000"/>
                        </a:lnSpc>
                        <a:spcAft>
                          <a:spcPts val="800"/>
                        </a:spcAft>
                        <a:buNone/>
                      </a:pPr>
                      <a:endParaRPr lang="en-US" sz="1400" kern="100" dirty="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marL="0" marR="0">
                        <a:lnSpc>
                          <a:spcPct val="115000"/>
                        </a:lnSpc>
                        <a:spcAft>
                          <a:spcPts val="800"/>
                        </a:spcAft>
                        <a:buNone/>
                      </a:pPr>
                      <a:endParaRPr lang="en-US" sz="1400" kern="100" dirty="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3991728143"/>
                  </a:ext>
                </a:extLst>
              </a:tr>
              <a:tr h="914400">
                <a:tc>
                  <a:txBody>
                    <a:bodyPr/>
                    <a:lstStyle/>
                    <a:p>
                      <a:pPr marL="0" marR="0">
                        <a:lnSpc>
                          <a:spcPct val="115000"/>
                        </a:lnSpc>
                        <a:spcAft>
                          <a:spcPts val="800"/>
                        </a:spcAft>
                        <a:buNone/>
                      </a:pPr>
                      <a:endParaRPr lang="en-US" sz="1400" kern="10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marL="0" marR="0">
                        <a:lnSpc>
                          <a:spcPct val="115000"/>
                        </a:lnSpc>
                        <a:spcAft>
                          <a:spcPts val="800"/>
                        </a:spcAft>
                        <a:buNone/>
                      </a:pPr>
                      <a:endParaRPr lang="en-US" sz="1400" kern="10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marL="0" marR="0">
                        <a:lnSpc>
                          <a:spcPct val="115000"/>
                        </a:lnSpc>
                        <a:spcAft>
                          <a:spcPts val="800"/>
                        </a:spcAft>
                        <a:buNone/>
                      </a:pPr>
                      <a:endParaRPr lang="en-US" sz="1400" kern="100" dirty="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1274135900"/>
                  </a:ext>
                </a:extLst>
              </a:tr>
              <a:tr h="914400">
                <a:tc>
                  <a:txBody>
                    <a:bodyPr/>
                    <a:lstStyle/>
                    <a:p>
                      <a:pPr marL="0" marR="0">
                        <a:lnSpc>
                          <a:spcPct val="115000"/>
                        </a:lnSpc>
                        <a:spcAft>
                          <a:spcPts val="800"/>
                        </a:spcAft>
                        <a:buNone/>
                      </a:pPr>
                      <a:endParaRPr lang="en-US" sz="1400" kern="10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marL="0" marR="0">
                        <a:lnSpc>
                          <a:spcPct val="115000"/>
                        </a:lnSpc>
                        <a:spcAft>
                          <a:spcPts val="800"/>
                        </a:spcAft>
                        <a:buNone/>
                      </a:pPr>
                      <a:endParaRPr lang="en-US" sz="1400" kern="10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marL="0" marR="0">
                        <a:lnSpc>
                          <a:spcPct val="115000"/>
                        </a:lnSpc>
                        <a:spcAft>
                          <a:spcPts val="800"/>
                        </a:spcAft>
                        <a:buNone/>
                      </a:pPr>
                      <a:endParaRPr lang="en-US" sz="1400" kern="100" dirty="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2400677729"/>
                  </a:ext>
                </a:extLst>
              </a:tr>
            </a:tbl>
          </a:graphicData>
        </a:graphic>
      </p:graphicFrame>
      <p:sp>
        <p:nvSpPr>
          <p:cNvPr id="3" name="Rectangle 2">
            <a:extLst>
              <a:ext uri="{FF2B5EF4-FFF2-40B4-BE49-F238E27FC236}">
                <a16:creationId xmlns:a16="http://schemas.microsoft.com/office/drawing/2014/main" id="{B41ED79D-D8FC-AF43-1800-E6862FECC0A0}"/>
              </a:ext>
            </a:extLst>
          </p:cNvPr>
          <p:cNvSpPr/>
          <p:nvPr/>
        </p:nvSpPr>
        <p:spPr>
          <a:xfrm>
            <a:off x="0" y="0"/>
            <a:ext cx="12192000" cy="800420"/>
          </a:xfrm>
          <a:prstGeom prst="rect">
            <a:avLst/>
          </a:prstGeom>
          <a:solidFill>
            <a:srgbClr val="DBF0F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TextBox 32">
            <a:extLst>
              <a:ext uri="{FF2B5EF4-FFF2-40B4-BE49-F238E27FC236}">
                <a16:creationId xmlns:a16="http://schemas.microsoft.com/office/drawing/2014/main" id="{89960B6C-3678-862F-FB0B-783636AC5D2A}"/>
              </a:ext>
            </a:extLst>
          </p:cNvPr>
          <p:cNvSpPr txBox="1"/>
          <p:nvPr/>
        </p:nvSpPr>
        <p:spPr>
          <a:xfrm>
            <a:off x="202691" y="125912"/>
            <a:ext cx="7384507" cy="523220"/>
          </a:xfrm>
          <a:prstGeom prst="rect">
            <a:avLst/>
          </a:prstGeom>
          <a:noFill/>
        </p:spPr>
        <p:txBody>
          <a:bodyPr wrap="square" rtlCol="0">
            <a:spAutoFit/>
          </a:bodyPr>
          <a:lstStyle/>
          <a:p>
            <a:r>
              <a:rPr lang="en-US" sz="2800" dirty="0">
                <a:solidFill>
                  <a:schemeClr val="tx1">
                    <a:lumMod val="65000"/>
                    <a:lumOff val="35000"/>
                  </a:schemeClr>
                </a:solidFill>
                <a:latin typeface="Century Gothic" panose="020B0502020202020204" pitchFamily="34" charset="0"/>
              </a:rPr>
              <a:t>First 90 Days — Action Plan</a:t>
            </a:r>
          </a:p>
        </p:txBody>
      </p:sp>
      <p:pic>
        <p:nvPicPr>
          <p:cNvPr id="9" name="Graphic 8" descr="Clapper board with solid fill">
            <a:extLst>
              <a:ext uri="{FF2B5EF4-FFF2-40B4-BE49-F238E27FC236}">
                <a16:creationId xmlns:a16="http://schemas.microsoft.com/office/drawing/2014/main" id="{6CBFB503-ADF2-09D6-BE67-ECFD00BFC01E}"/>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981959" y="1140644"/>
            <a:ext cx="704654" cy="704654"/>
          </a:xfrm>
          <a:prstGeom prst="rect">
            <a:avLst/>
          </a:prstGeom>
        </p:spPr>
      </p:pic>
      <p:pic>
        <p:nvPicPr>
          <p:cNvPr id="11" name="Graphic 10" descr="Users with solid fill">
            <a:extLst>
              <a:ext uri="{FF2B5EF4-FFF2-40B4-BE49-F238E27FC236}">
                <a16:creationId xmlns:a16="http://schemas.microsoft.com/office/drawing/2014/main" id="{B8C6B9C8-6FCE-FF69-F164-EB7B564CFB31}"/>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5131323" y="1140643"/>
            <a:ext cx="752109" cy="752109"/>
          </a:xfrm>
          <a:prstGeom prst="rect">
            <a:avLst/>
          </a:prstGeom>
        </p:spPr>
      </p:pic>
      <p:sp>
        <p:nvSpPr>
          <p:cNvPr id="4" name="TextBox 3">
            <a:extLst>
              <a:ext uri="{FF2B5EF4-FFF2-40B4-BE49-F238E27FC236}">
                <a16:creationId xmlns:a16="http://schemas.microsoft.com/office/drawing/2014/main" id="{32AC7B8D-3C91-6717-F8B3-C4B26EBD3DD3}"/>
              </a:ext>
            </a:extLst>
          </p:cNvPr>
          <p:cNvSpPr txBox="1"/>
          <p:nvPr/>
        </p:nvSpPr>
        <p:spPr>
          <a:xfrm>
            <a:off x="3339752" y="6536951"/>
            <a:ext cx="6097712" cy="276999"/>
          </a:xfrm>
          <a:prstGeom prst="rect">
            <a:avLst/>
          </a:prstGeom>
          <a:noFill/>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rtl="0">
              <a:buNone/>
            </a:pPr>
            <a:r>
              <a:rPr lang="en-US" sz="1200" b="0" i="1" u="none" strike="noStrike" dirty="0">
                <a:solidFill>
                  <a:srgbClr val="001033"/>
                </a:solidFill>
                <a:effectLst/>
                <a:latin typeface="Century Gothic" panose="020B0502020202020204" pitchFamily="34" charset="0"/>
              </a:rPr>
              <a:t>Provided by Smartsheet, Inc.</a:t>
            </a:r>
            <a:endParaRPr lang="en-US" sz="1200" b="0" dirty="0">
              <a:solidFill>
                <a:srgbClr val="001033"/>
              </a:solidFill>
              <a:effectLst/>
              <a:latin typeface="Century Gothic" panose="020B0502020202020204" pitchFamily="34" charset="0"/>
            </a:endParaRPr>
          </a:p>
        </p:txBody>
      </p:sp>
    </p:spTree>
    <p:extLst>
      <p:ext uri="{BB962C8B-B14F-4D97-AF65-F5344CB8AC3E}">
        <p14:creationId xmlns:p14="http://schemas.microsoft.com/office/powerpoint/2010/main" val="291127189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313</TotalTime>
  <Words>242</Words>
  <Application>Microsoft Office PowerPoint</Application>
  <PresentationFormat>Widescreen</PresentationFormat>
  <Paragraphs>48</Paragraphs>
  <Slides>10</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10</vt:i4>
      </vt:variant>
    </vt:vector>
  </HeadingPairs>
  <TitlesOfParts>
    <vt:vector size="16" baseType="lpstr">
      <vt:lpstr>Aptos</vt:lpstr>
      <vt:lpstr>Aptos Display</vt:lpstr>
      <vt:lpstr>Arial</vt:lpstr>
      <vt:lpstr>Calibri</vt:lpstr>
      <vt:lpstr>Century Gothic</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Dunlevy, Bess</dc:creator>
  <cp:lastModifiedBy>Bess</cp:lastModifiedBy>
  <cp:revision>22</cp:revision>
  <dcterms:created xsi:type="dcterms:W3CDTF">2024-07-31T18:43:37Z</dcterms:created>
  <dcterms:modified xsi:type="dcterms:W3CDTF">2025-04-17T20:31:15Z</dcterms:modified>
</cp:coreProperties>
</file>