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C6"/>
    <a:srgbClr val="9CA58C"/>
    <a:srgbClr val="CBD6B5"/>
    <a:srgbClr val="EBD9B6"/>
    <a:srgbClr val="654105"/>
    <a:srgbClr val="7C5008"/>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3659B-311D-42EE-99D2-6B52C91D8351}" v="2" dt="2024-03-09T14:50:34.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8" d="100"/>
          <a:sy n="108" d="100"/>
        </p:scale>
        <p:origin x="1272" y="13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B13659B-311D-42EE-99D2-6B52C91D8351}"/>
    <pc:docChg chg="modSld">
      <pc:chgData name="Bess Dunlevy" userId="dd4b9a8537dbe9d0" providerId="LiveId" clId="{5B13659B-311D-42EE-99D2-6B52C91D8351}" dt="2024-03-09T14:50:46.927" v="10" actId="14100"/>
      <pc:docMkLst>
        <pc:docMk/>
      </pc:docMkLst>
      <pc:sldChg chg="modSp mod">
        <pc:chgData name="Bess Dunlevy" userId="dd4b9a8537dbe9d0" providerId="LiveId" clId="{5B13659B-311D-42EE-99D2-6B52C91D8351}" dt="2024-03-09T14:50:46.927" v="10" actId="14100"/>
        <pc:sldMkLst>
          <pc:docMk/>
          <pc:sldMk cId="1508588292" sldId="342"/>
        </pc:sldMkLst>
        <pc:spChg chg="mod">
          <ac:chgData name="Bess Dunlevy" userId="dd4b9a8537dbe9d0" providerId="LiveId" clId="{5B13659B-311D-42EE-99D2-6B52C91D8351}" dt="2024-03-07T00:47:52.527" v="1" actId="20577"/>
          <ac:spMkLst>
            <pc:docMk/>
            <pc:sldMk cId="1508588292" sldId="342"/>
            <ac:spMk id="33" creationId="{143A449B-AAB7-994A-92CE-8F48E2CA7DF6}"/>
          </ac:spMkLst>
        </pc:spChg>
        <pc:picChg chg="mod modCrop">
          <ac:chgData name="Bess Dunlevy" userId="dd4b9a8537dbe9d0" providerId="LiveId" clId="{5B13659B-311D-42EE-99D2-6B52C91D8351}" dt="2024-03-09T14:50:46.927" v="10" actId="14100"/>
          <ac:picMkLst>
            <pc:docMk/>
            <pc:sldMk cId="1508588292" sldId="342"/>
            <ac:picMk id="3" creationId="{D7887FB2-3047-C969-6BCA-58265ADA9555}"/>
          </ac:picMkLst>
        </pc:picChg>
      </pc:sldChg>
      <pc:sldChg chg="modSp mod">
        <pc:chgData name="Bess Dunlevy" userId="dd4b9a8537dbe9d0" providerId="LiveId" clId="{5B13659B-311D-42EE-99D2-6B52C91D8351}" dt="2024-03-09T14:49:57.663" v="6" actId="20577"/>
        <pc:sldMkLst>
          <pc:docMk/>
          <pc:sldMk cId="1179924037" sldId="353"/>
        </pc:sldMkLst>
        <pc:spChg chg="mod">
          <ac:chgData name="Bess Dunlevy" userId="dd4b9a8537dbe9d0" providerId="LiveId" clId="{5B13659B-311D-42EE-99D2-6B52C91D8351}" dt="2024-03-09T14:49:44.789" v="2" actId="20577"/>
          <ac:spMkLst>
            <pc:docMk/>
            <pc:sldMk cId="1179924037" sldId="353"/>
            <ac:spMk id="81" creationId="{EFCB5BD8-902E-A4C8-DD0D-1BD33E79DE0F}"/>
          </ac:spMkLst>
        </pc:spChg>
        <pc:spChg chg="mod">
          <ac:chgData name="Bess Dunlevy" userId="dd4b9a8537dbe9d0" providerId="LiveId" clId="{5B13659B-311D-42EE-99D2-6B52C91D8351}" dt="2024-03-09T14:49:46.935" v="3" actId="20577"/>
          <ac:spMkLst>
            <pc:docMk/>
            <pc:sldMk cId="1179924037" sldId="353"/>
            <ac:spMk id="83" creationId="{D6F101E4-CBE8-49A0-232C-DC6FE1C68DC9}"/>
          </ac:spMkLst>
        </pc:spChg>
        <pc:spChg chg="mod">
          <ac:chgData name="Bess Dunlevy" userId="dd4b9a8537dbe9d0" providerId="LiveId" clId="{5B13659B-311D-42EE-99D2-6B52C91D8351}" dt="2024-03-09T14:49:48.268" v="4" actId="20577"/>
          <ac:spMkLst>
            <pc:docMk/>
            <pc:sldMk cId="1179924037" sldId="353"/>
            <ac:spMk id="85" creationId="{098C74F5-A5A9-1E4A-1377-7BCEA0666E88}"/>
          </ac:spMkLst>
        </pc:spChg>
        <pc:spChg chg="mod">
          <ac:chgData name="Bess Dunlevy" userId="dd4b9a8537dbe9d0" providerId="LiveId" clId="{5B13659B-311D-42EE-99D2-6B52C91D8351}" dt="2024-03-09T14:49:54.206" v="5" actId="20577"/>
          <ac:spMkLst>
            <pc:docMk/>
            <pc:sldMk cId="1179924037" sldId="353"/>
            <ac:spMk id="87" creationId="{DC996FC4-475D-EFD9-99BE-9278FE1A0B33}"/>
          </ac:spMkLst>
        </pc:spChg>
        <pc:spChg chg="mod">
          <ac:chgData name="Bess Dunlevy" userId="dd4b9a8537dbe9d0" providerId="LiveId" clId="{5B13659B-311D-42EE-99D2-6B52C91D8351}" dt="2024-03-09T14:49:57.663" v="6" actId="20577"/>
          <ac:spMkLst>
            <pc:docMk/>
            <pc:sldMk cId="1179924037" sldId="353"/>
            <ac:spMk id="89" creationId="{3CF1B0E1-3EBA-DFCC-0373-5467A99E6F02}"/>
          </ac:spMkLst>
        </pc:spChg>
      </pc:sldChg>
    </pc:docChg>
  </pc:docChgLst>
  <pc:docChgLst>
    <pc:chgData name="Bess Dunlevy" userId="dd4b9a8537dbe9d0" providerId="LiveId" clId="{870B28A9-0F29-4A96-8ACC-6CAB90BAFA2F}"/>
    <pc:docChg chg="modSld">
      <pc:chgData name="Bess Dunlevy" userId="dd4b9a8537dbe9d0" providerId="LiveId" clId="{870B28A9-0F29-4A96-8ACC-6CAB90BAFA2F}" dt="2024-02-24T03:09:43.387" v="16" actId="14861"/>
      <pc:docMkLst>
        <pc:docMk/>
      </pc:docMkLst>
      <pc:sldChg chg="addSp modSp mod">
        <pc:chgData name="Bess Dunlevy" userId="dd4b9a8537dbe9d0" providerId="LiveId" clId="{870B28A9-0F29-4A96-8ACC-6CAB90BAFA2F}" dt="2024-02-24T03:09:43.387" v="16" actId="14861"/>
        <pc:sldMkLst>
          <pc:docMk/>
          <pc:sldMk cId="1508588292" sldId="342"/>
        </pc:sldMkLst>
        <pc:picChg chg="add mod modCrop">
          <ac:chgData name="Bess Dunlevy" userId="dd4b9a8537dbe9d0" providerId="LiveId" clId="{870B28A9-0F29-4A96-8ACC-6CAB90BAFA2F}" dt="2024-02-24T03:09:43.387" v="16" actId="14861"/>
          <ac:picMkLst>
            <pc:docMk/>
            <pc:sldMk cId="1508588292" sldId="342"/>
            <ac:picMk id="3" creationId="{D7887FB2-3047-C969-6BCA-58265ADA9555}"/>
          </ac:picMkLst>
        </pc:picChg>
      </pc:sldChg>
      <pc:sldChg chg="modSp mod">
        <pc:chgData name="Bess Dunlevy" userId="dd4b9a8537dbe9d0" providerId="LiveId" clId="{870B28A9-0F29-4A96-8ACC-6CAB90BAFA2F}" dt="2024-02-24T03:08:13.462" v="0" actId="27107"/>
        <pc:sldMkLst>
          <pc:docMk/>
          <pc:sldMk cId="1179924037" sldId="353"/>
        </pc:sldMkLst>
        <pc:spChg chg="mod">
          <ac:chgData name="Bess Dunlevy" userId="dd4b9a8537dbe9d0" providerId="LiveId" clId="{870B28A9-0F29-4A96-8ACC-6CAB90BAFA2F}" dt="2024-02-24T03:08:13.462" v="0" actId="27107"/>
          <ac:spMkLst>
            <pc:docMk/>
            <pc:sldMk cId="1179924037" sldId="353"/>
            <ac:spMk id="87" creationId="{DC996FC4-475D-EFD9-99BE-9278FE1A0B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4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317165"/>
            <a:ext cx="6730668" cy="830997"/>
          </a:xfrm>
          <a:prstGeom prst="rect">
            <a:avLst/>
          </a:prstGeom>
          <a:noFill/>
        </p:spPr>
        <p:txBody>
          <a:bodyPr wrap="square" rtlCol="0">
            <a:spAutoFit/>
          </a:bodyPr>
          <a:lstStyle/>
          <a:p>
            <a:pPr rtl="0"/>
            <a:r>
              <a:rPr lang="pt-BR" sz="2400" b="1" dirty="0">
                <a:solidFill>
                  <a:schemeClr val="tx1">
                    <a:lumMod val="65000"/>
                    <a:lumOff val="35000"/>
                  </a:schemeClr>
                </a:solidFill>
                <a:latin typeface="Century Gothic" panose="020B0502020202020204" pitchFamily="34" charset="0"/>
              </a:rPr>
              <a:t>MODELO DE DECLARAÇÃO DE PROBLEMA DE 5 PERGUNTAS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pPr rtl="0"/>
            <a:r>
              <a:rPr lang="pt-BR">
                <a:solidFill>
                  <a:schemeClr val="tx1">
                    <a:lumMod val="75000"/>
                    <a:lumOff val="25000"/>
                  </a:schemeClr>
                </a:solidFill>
                <a:latin typeface="Century Gothic" panose="020B0502020202020204" pitchFamily="34" charset="0"/>
              </a:rPr>
              <a:t>CRIADO POR</a:t>
            </a:r>
          </a:p>
          <a:p>
            <a:pPr rtl="0"/>
            <a:r>
              <a:rPr lang="pt-BR" sz="1400">
                <a:solidFill>
                  <a:schemeClr val="tx1">
                    <a:lumMod val="50000"/>
                    <a:lumOff val="50000"/>
                  </a:schemeClr>
                </a:solidFill>
                <a:latin typeface="Century Gothic" panose="020B0502020202020204" pitchFamily="34" charset="0"/>
              </a:rPr>
              <a:t>NOME</a:t>
            </a:r>
          </a:p>
          <a:p>
            <a:endParaRPr lang="en-US" sz="1400" dirty="0">
              <a:solidFill>
                <a:schemeClr val="tx1">
                  <a:lumMod val="50000"/>
                  <a:lumOff val="50000"/>
                </a:schemeClr>
              </a:solidFill>
              <a:latin typeface="Century Gothic" panose="020B0502020202020204" pitchFamily="34" charset="0"/>
            </a:endParaRPr>
          </a:p>
          <a:p>
            <a:pPr rtl="0"/>
            <a:r>
              <a:rPr lang="pt-BR" sz="1400">
                <a:solidFill>
                  <a:schemeClr val="bg1">
                    <a:lumMod val="50000"/>
                  </a:schemeClr>
                </a:solidFill>
                <a:latin typeface="Century Gothic" panose="020B0502020202020204" pitchFamily="34" charset="0"/>
              </a:rPr>
              <a:t>Data de criação: DD/MM/AA</a:t>
            </a:r>
          </a:p>
          <a:p>
            <a:pPr rtl="0"/>
            <a:r>
              <a:rPr lang="pt-BR" sz="1400">
                <a:solidFill>
                  <a:schemeClr val="bg1">
                    <a:lumMod val="50000"/>
                  </a:schemeClr>
                </a:solidFill>
                <a:latin typeface="Century Gothic" panose="020B0502020202020204" pitchFamily="34" charset="0"/>
              </a:rPr>
              <a:t> </a:t>
            </a:r>
          </a:p>
        </p:txBody>
      </p:sp>
      <p:pic>
        <p:nvPicPr>
          <p:cNvPr id="3" name="Picture 2">
            <a:extLst>
              <a:ext uri="{FF2B5EF4-FFF2-40B4-BE49-F238E27FC236}">
                <a16:creationId xmlns:a16="http://schemas.microsoft.com/office/drawing/2014/main" id="{D7887FB2-3047-C969-6BCA-58265ADA9555}"/>
              </a:ext>
            </a:extLst>
          </p:cNvPr>
          <p:cNvPicPr>
            <a:picLocks noChangeAspect="1"/>
          </p:cNvPicPr>
          <p:nvPr/>
        </p:nvPicPr>
        <p:blipFill>
          <a:blip r:embed="rId3"/>
          <a:srcRect t="486" b="486"/>
          <a:stretch/>
        </p:blipFill>
        <p:spPr>
          <a:xfrm>
            <a:off x="5227608" y="2415323"/>
            <a:ext cx="6566369" cy="3657673"/>
          </a:xfrm>
          <a:prstGeom prst="rect">
            <a:avLst/>
          </a:prstGeom>
          <a:effectLst>
            <a:outerShdw blurRad="50800" dist="38100" dir="5400000" algn="t" rotWithShape="0">
              <a:prstClr val="black">
                <a:alpha val="40000"/>
              </a:prstClr>
            </a:outerShdw>
          </a:effectLst>
        </p:spPr>
      </p:pic>
      <p:pic>
        <p:nvPicPr>
          <p:cNvPr id="6" name="Picture 5" descr="A blue background with white text&#10;&#10;Description automatically generated">
            <a:hlinkClick r:id="rId4"/>
            <a:extLst>
              <a:ext uri="{FF2B5EF4-FFF2-40B4-BE49-F238E27FC236}">
                <a16:creationId xmlns:a16="http://schemas.microsoft.com/office/drawing/2014/main" id="{E66C9D4C-D85C-7E36-1D21-719D18215299}"/>
              </a:ext>
            </a:extLst>
          </p:cNvPr>
          <p:cNvPicPr>
            <a:picLocks noChangeAspect="1"/>
          </p:cNvPicPr>
          <p:nvPr/>
        </p:nvPicPr>
        <p:blipFill>
          <a:blip r:embed="rId5"/>
          <a:stretch>
            <a:fillRect/>
          </a:stretch>
        </p:blipFill>
        <p:spPr>
          <a:xfrm>
            <a:off x="9035882" y="317165"/>
            <a:ext cx="2758095" cy="54857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151329" y="1085133"/>
            <a:ext cx="2296845" cy="565548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9CF971E-5E06-5F91-E5BA-7F2DFC240332}"/>
              </a:ext>
            </a:extLst>
          </p:cNvPr>
          <p:cNvSpPr/>
          <p:nvPr/>
        </p:nvSpPr>
        <p:spPr>
          <a:xfrm>
            <a:off x="151329" y="1081950"/>
            <a:ext cx="2296845" cy="78761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425820" y="754395"/>
            <a:ext cx="1950006" cy="1246495"/>
          </a:xfrm>
          <a:prstGeom prst="rect">
            <a:avLst/>
          </a:prstGeom>
          <a:noFill/>
        </p:spPr>
        <p:txBody>
          <a:bodyPr wrap="square" rtlCol="0">
            <a:spAutoFit/>
          </a:bodyPr>
          <a:lstStyle/>
          <a:p>
            <a:pPr algn="ctr" rtl="0"/>
            <a:r>
              <a:rPr lang="pt-BR" sz="7500">
                <a:solidFill>
                  <a:schemeClr val="bg1">
                    <a:alpha val="48000"/>
                  </a:schemeClr>
                </a:solidFill>
                <a:latin typeface="Century Gothic" panose="020B0502020202020204" pitchFamily="34" charset="0"/>
              </a:rPr>
              <a:t>P</a:t>
            </a:r>
          </a:p>
        </p:txBody>
      </p:sp>
      <p:sp>
        <p:nvSpPr>
          <p:cNvPr id="25" name="TextBox 24">
            <a:extLst>
              <a:ext uri="{FF2B5EF4-FFF2-40B4-BE49-F238E27FC236}">
                <a16:creationId xmlns:a16="http://schemas.microsoft.com/office/drawing/2014/main" id="{5ABB35BA-CCBE-6376-E11B-B9EA5E888BCD}"/>
              </a:ext>
            </a:extLst>
          </p:cNvPr>
          <p:cNvSpPr txBox="1"/>
          <p:nvPr/>
        </p:nvSpPr>
        <p:spPr>
          <a:xfrm>
            <a:off x="161599" y="2758497"/>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effectLst/>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p:txBody>
      </p:sp>
      <p:sp>
        <p:nvSpPr>
          <p:cNvPr id="40" name="TextBox 39">
            <a:extLst>
              <a:ext uri="{FF2B5EF4-FFF2-40B4-BE49-F238E27FC236}">
                <a16:creationId xmlns:a16="http://schemas.microsoft.com/office/drawing/2014/main" id="{F26B28B0-6212-E3CD-610F-D14148DC2BC2}"/>
              </a:ext>
            </a:extLst>
          </p:cNvPr>
          <p:cNvSpPr txBox="1"/>
          <p:nvPr/>
        </p:nvSpPr>
        <p:spPr>
          <a:xfrm>
            <a:off x="161598" y="1942901"/>
            <a:ext cx="2286576" cy="523220"/>
          </a:xfrm>
          <a:prstGeom prst="rect">
            <a:avLst/>
          </a:prstGeom>
          <a:noFill/>
        </p:spPr>
        <p:txBody>
          <a:bodyPr wrap="square">
            <a:spAutoFit/>
          </a:bodyPr>
          <a:lstStyle/>
          <a:p>
            <a:pPr algn="ctr" rtl="0">
              <a:spcBef>
                <a:spcPts val="0"/>
              </a:spcBef>
              <a:spcAft>
                <a:spcPts val="0"/>
              </a:spcAft>
            </a:pPr>
            <a:r>
              <a:rPr lang="pt-BR" sz="1400" dirty="0">
                <a:solidFill>
                  <a:schemeClr val="tx1">
                    <a:lumMod val="65000"/>
                    <a:lumOff val="35000"/>
                  </a:schemeClr>
                </a:solidFill>
                <a:latin typeface="Century Gothic" panose="020B0502020202020204" pitchFamily="34" charset="0"/>
              </a:rPr>
              <a:t>Quem o problema está afetando?</a:t>
            </a:r>
          </a:p>
        </p:txBody>
      </p:sp>
      <p:sp>
        <p:nvSpPr>
          <p:cNvPr id="68" name="Rectangle 67">
            <a:extLst>
              <a:ext uri="{FF2B5EF4-FFF2-40B4-BE49-F238E27FC236}">
                <a16:creationId xmlns:a16="http://schemas.microsoft.com/office/drawing/2014/main" id="{D5EFD0F5-9AEA-1145-9003-60FB6FE4B48B}"/>
              </a:ext>
            </a:extLst>
          </p:cNvPr>
          <p:cNvSpPr/>
          <p:nvPr/>
        </p:nvSpPr>
        <p:spPr>
          <a:xfrm>
            <a:off x="2543569" y="1094685"/>
            <a:ext cx="2296845" cy="565548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2A8CC45F-5C17-3940-0088-96375594D9F0}"/>
              </a:ext>
            </a:extLst>
          </p:cNvPr>
          <p:cNvSpPr/>
          <p:nvPr/>
        </p:nvSpPr>
        <p:spPr>
          <a:xfrm>
            <a:off x="2543569" y="1091502"/>
            <a:ext cx="2296845" cy="78761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4942443" y="1091501"/>
            <a:ext cx="2296845" cy="5655487"/>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2E88A87E-D510-BF15-FF3A-738EF76CA596}"/>
              </a:ext>
            </a:extLst>
          </p:cNvPr>
          <p:cNvSpPr/>
          <p:nvPr/>
        </p:nvSpPr>
        <p:spPr>
          <a:xfrm>
            <a:off x="4942443" y="1088318"/>
            <a:ext cx="2296845" cy="787616"/>
          </a:xfrm>
          <a:prstGeom prst="rect">
            <a:avLst/>
          </a:prstGeom>
          <a:solidFill>
            <a:srgbClr val="9CA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37B9CD-6CF5-1653-BAF0-7E665E4DAD05}"/>
              </a:ext>
            </a:extLst>
          </p:cNvPr>
          <p:cNvSpPr/>
          <p:nvPr/>
        </p:nvSpPr>
        <p:spPr>
          <a:xfrm>
            <a:off x="7341317" y="1088317"/>
            <a:ext cx="2296845" cy="56554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BB8A8BF-16F8-195B-58F8-9ADD6D6D53AA}"/>
              </a:ext>
            </a:extLst>
          </p:cNvPr>
          <p:cNvSpPr/>
          <p:nvPr/>
        </p:nvSpPr>
        <p:spPr>
          <a:xfrm>
            <a:off x="7341317" y="1085134"/>
            <a:ext cx="2296845" cy="787616"/>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189D7EAC-8ECA-6F1D-20FE-4956600D41C6}"/>
              </a:ext>
            </a:extLst>
          </p:cNvPr>
          <p:cNvSpPr/>
          <p:nvPr/>
        </p:nvSpPr>
        <p:spPr>
          <a:xfrm>
            <a:off x="9733557" y="1085133"/>
            <a:ext cx="2296845" cy="565548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3D1B9EC-16B5-B4C3-09A1-FEA22DAA63AA}"/>
              </a:ext>
            </a:extLst>
          </p:cNvPr>
          <p:cNvSpPr/>
          <p:nvPr/>
        </p:nvSpPr>
        <p:spPr>
          <a:xfrm>
            <a:off x="9733557" y="1081950"/>
            <a:ext cx="2296845" cy="787616"/>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EFCB5BD8-902E-A4C8-DD0D-1BD33E79DE0F}"/>
              </a:ext>
            </a:extLst>
          </p:cNvPr>
          <p:cNvSpPr txBox="1"/>
          <p:nvPr/>
        </p:nvSpPr>
        <p:spPr>
          <a:xfrm>
            <a:off x="102527" y="1248169"/>
            <a:ext cx="2339013" cy="584775"/>
          </a:xfrm>
          <a:prstGeom prst="rect">
            <a:avLst/>
          </a:prstGeom>
          <a:noFill/>
        </p:spPr>
        <p:txBody>
          <a:bodyPr wrap="square" rtlCol="0">
            <a:spAutoFit/>
          </a:bodyPr>
          <a:lstStyle/>
          <a:p>
            <a:pPr algn="ctr" rtl="0"/>
            <a:r>
              <a:rPr lang="pt-BR" sz="3200" b="1" dirty="0">
                <a:solidFill>
                  <a:schemeClr val="accent2"/>
                </a:solidFill>
                <a:latin typeface="Century Gothic" panose="020B0502020202020204" pitchFamily="34" charset="0"/>
              </a:rPr>
              <a:t>QUEM?</a:t>
            </a:r>
          </a:p>
        </p:txBody>
      </p:sp>
      <p:sp>
        <p:nvSpPr>
          <p:cNvPr id="82" name="TextBox 81">
            <a:extLst>
              <a:ext uri="{FF2B5EF4-FFF2-40B4-BE49-F238E27FC236}">
                <a16:creationId xmlns:a16="http://schemas.microsoft.com/office/drawing/2014/main" id="{C3D58636-F0F0-3892-D449-D0F29FF9AA12}"/>
              </a:ext>
            </a:extLst>
          </p:cNvPr>
          <p:cNvSpPr txBox="1"/>
          <p:nvPr/>
        </p:nvSpPr>
        <p:spPr>
          <a:xfrm>
            <a:off x="1961995" y="763584"/>
            <a:ext cx="1950006" cy="1246495"/>
          </a:xfrm>
          <a:prstGeom prst="rect">
            <a:avLst/>
          </a:prstGeom>
          <a:noFill/>
        </p:spPr>
        <p:txBody>
          <a:bodyPr wrap="square" rtlCol="0">
            <a:spAutoFit/>
          </a:bodyPr>
          <a:lstStyle/>
          <a:p>
            <a:pPr algn="ctr" rtl="0"/>
            <a:r>
              <a:rPr lang="pt-BR" sz="7500">
                <a:solidFill>
                  <a:schemeClr val="bg1">
                    <a:alpha val="48000"/>
                  </a:schemeClr>
                </a:solidFill>
                <a:latin typeface="Century Gothic" panose="020B0502020202020204" pitchFamily="34" charset="0"/>
              </a:rPr>
              <a:t>P</a:t>
            </a:r>
          </a:p>
        </p:txBody>
      </p:sp>
      <p:sp>
        <p:nvSpPr>
          <p:cNvPr id="83" name="TextBox 82">
            <a:extLst>
              <a:ext uri="{FF2B5EF4-FFF2-40B4-BE49-F238E27FC236}">
                <a16:creationId xmlns:a16="http://schemas.microsoft.com/office/drawing/2014/main" id="{D6F101E4-CBE8-49A0-232C-DC6FE1C68DC9}"/>
              </a:ext>
            </a:extLst>
          </p:cNvPr>
          <p:cNvSpPr txBox="1"/>
          <p:nvPr/>
        </p:nvSpPr>
        <p:spPr>
          <a:xfrm>
            <a:off x="2490342" y="1248169"/>
            <a:ext cx="2339013" cy="584775"/>
          </a:xfrm>
          <a:prstGeom prst="rect">
            <a:avLst/>
          </a:prstGeom>
          <a:noFill/>
        </p:spPr>
        <p:txBody>
          <a:bodyPr wrap="square" rtlCol="0">
            <a:spAutoFit/>
          </a:bodyPr>
          <a:lstStyle/>
          <a:p>
            <a:pPr algn="ctr" rtl="0"/>
            <a:r>
              <a:rPr lang="pt-BR" sz="3200" b="1">
                <a:solidFill>
                  <a:schemeClr val="accent4">
                    <a:lumMod val="75000"/>
                  </a:schemeClr>
                </a:solidFill>
                <a:latin typeface="Century Gothic" panose="020B0502020202020204" pitchFamily="34" charset="0"/>
              </a:rPr>
              <a:t>O QUÊ?</a:t>
            </a:r>
          </a:p>
        </p:txBody>
      </p:sp>
      <p:sp>
        <p:nvSpPr>
          <p:cNvPr id="84" name="TextBox 83">
            <a:extLst>
              <a:ext uri="{FF2B5EF4-FFF2-40B4-BE49-F238E27FC236}">
                <a16:creationId xmlns:a16="http://schemas.microsoft.com/office/drawing/2014/main" id="{E926FF3D-EA66-0CBF-ED7B-D733F9C90F87}"/>
              </a:ext>
            </a:extLst>
          </p:cNvPr>
          <p:cNvSpPr txBox="1"/>
          <p:nvPr/>
        </p:nvSpPr>
        <p:spPr>
          <a:xfrm>
            <a:off x="4365294" y="754395"/>
            <a:ext cx="1950006" cy="1246495"/>
          </a:xfrm>
          <a:prstGeom prst="rect">
            <a:avLst/>
          </a:prstGeom>
          <a:noFill/>
        </p:spPr>
        <p:txBody>
          <a:bodyPr wrap="square" rtlCol="0">
            <a:spAutoFit/>
          </a:bodyPr>
          <a:lstStyle/>
          <a:p>
            <a:pPr algn="ctr" rtl="0"/>
            <a:r>
              <a:rPr lang="pt-BR" sz="7500">
                <a:solidFill>
                  <a:schemeClr val="bg1">
                    <a:alpha val="48000"/>
                  </a:schemeClr>
                </a:solidFill>
                <a:latin typeface="Century Gothic" panose="020B0502020202020204" pitchFamily="34" charset="0"/>
              </a:rPr>
              <a:t>P</a:t>
            </a:r>
          </a:p>
        </p:txBody>
      </p:sp>
      <p:sp>
        <p:nvSpPr>
          <p:cNvPr id="85" name="TextBox 84">
            <a:extLst>
              <a:ext uri="{FF2B5EF4-FFF2-40B4-BE49-F238E27FC236}">
                <a16:creationId xmlns:a16="http://schemas.microsoft.com/office/drawing/2014/main" id="{098C74F5-A5A9-1E4A-1377-7BCEA0666E88}"/>
              </a:ext>
            </a:extLst>
          </p:cNvPr>
          <p:cNvSpPr txBox="1"/>
          <p:nvPr/>
        </p:nvSpPr>
        <p:spPr>
          <a:xfrm>
            <a:off x="4893641" y="1248169"/>
            <a:ext cx="2339013" cy="584775"/>
          </a:xfrm>
          <a:prstGeom prst="rect">
            <a:avLst/>
          </a:prstGeom>
          <a:noFill/>
        </p:spPr>
        <p:txBody>
          <a:bodyPr wrap="square" rtlCol="0">
            <a:spAutoFit/>
          </a:bodyPr>
          <a:lstStyle/>
          <a:p>
            <a:pPr algn="ctr" rtl="0"/>
            <a:r>
              <a:rPr lang="pt-BR" sz="3200" b="1">
                <a:solidFill>
                  <a:schemeClr val="accent6">
                    <a:lumMod val="50000"/>
                  </a:schemeClr>
                </a:solidFill>
                <a:latin typeface="Century Gothic" panose="020B0502020202020204" pitchFamily="34" charset="0"/>
              </a:rPr>
              <a:t>QUANDO?</a:t>
            </a:r>
          </a:p>
        </p:txBody>
      </p:sp>
      <p:sp>
        <p:nvSpPr>
          <p:cNvPr id="86" name="TextBox 85">
            <a:extLst>
              <a:ext uri="{FF2B5EF4-FFF2-40B4-BE49-F238E27FC236}">
                <a16:creationId xmlns:a16="http://schemas.microsoft.com/office/drawing/2014/main" id="{ABC3255D-18EC-3E70-8AEB-E2204A5301D0}"/>
              </a:ext>
            </a:extLst>
          </p:cNvPr>
          <p:cNvSpPr txBox="1"/>
          <p:nvPr/>
        </p:nvSpPr>
        <p:spPr>
          <a:xfrm>
            <a:off x="6770802" y="754156"/>
            <a:ext cx="1950006" cy="1246495"/>
          </a:xfrm>
          <a:prstGeom prst="rect">
            <a:avLst/>
          </a:prstGeom>
          <a:noFill/>
        </p:spPr>
        <p:txBody>
          <a:bodyPr wrap="square" rtlCol="0">
            <a:spAutoFit/>
          </a:bodyPr>
          <a:lstStyle/>
          <a:p>
            <a:pPr algn="ctr" rtl="0"/>
            <a:r>
              <a:rPr lang="pt-BR" sz="7500">
                <a:solidFill>
                  <a:schemeClr val="bg1">
                    <a:alpha val="48000"/>
                  </a:schemeClr>
                </a:solidFill>
                <a:latin typeface="Century Gothic" panose="020B0502020202020204" pitchFamily="34" charset="0"/>
              </a:rPr>
              <a:t>P</a:t>
            </a:r>
          </a:p>
        </p:txBody>
      </p:sp>
      <p:sp>
        <p:nvSpPr>
          <p:cNvPr id="87" name="TextBox 86">
            <a:extLst>
              <a:ext uri="{FF2B5EF4-FFF2-40B4-BE49-F238E27FC236}">
                <a16:creationId xmlns:a16="http://schemas.microsoft.com/office/drawing/2014/main" id="{DC996FC4-475D-EFD9-99BE-9278FE1A0B33}"/>
              </a:ext>
            </a:extLst>
          </p:cNvPr>
          <p:cNvSpPr txBox="1"/>
          <p:nvPr/>
        </p:nvSpPr>
        <p:spPr>
          <a:xfrm>
            <a:off x="7299149" y="1248169"/>
            <a:ext cx="2339013" cy="584775"/>
          </a:xfrm>
          <a:prstGeom prst="rect">
            <a:avLst/>
          </a:prstGeom>
          <a:noFill/>
        </p:spPr>
        <p:txBody>
          <a:bodyPr wrap="square" rtlCol="0">
            <a:spAutoFit/>
          </a:bodyPr>
          <a:lstStyle/>
          <a:p>
            <a:pPr algn="ctr" rtl="0"/>
            <a:r>
              <a:rPr lang="pt-BR" sz="3200" b="1">
                <a:solidFill>
                  <a:schemeClr val="tx1">
                    <a:lumMod val="75000"/>
                    <a:lumOff val="25000"/>
                  </a:schemeClr>
                </a:solidFill>
                <a:latin typeface="Century Gothic" panose="020B0502020202020204" pitchFamily="34" charset="0"/>
              </a:rPr>
              <a:t>ONDE?</a:t>
            </a:r>
          </a:p>
        </p:txBody>
      </p:sp>
      <p:sp>
        <p:nvSpPr>
          <p:cNvPr id="88" name="TextBox 87">
            <a:extLst>
              <a:ext uri="{FF2B5EF4-FFF2-40B4-BE49-F238E27FC236}">
                <a16:creationId xmlns:a16="http://schemas.microsoft.com/office/drawing/2014/main" id="{F8DBBF63-AD44-4F4A-403E-1ABB1FB26EA2}"/>
              </a:ext>
            </a:extLst>
          </p:cNvPr>
          <p:cNvSpPr txBox="1"/>
          <p:nvPr/>
        </p:nvSpPr>
        <p:spPr>
          <a:xfrm>
            <a:off x="9164720" y="784020"/>
            <a:ext cx="1950006" cy="1246495"/>
          </a:xfrm>
          <a:prstGeom prst="rect">
            <a:avLst/>
          </a:prstGeom>
          <a:noFill/>
        </p:spPr>
        <p:txBody>
          <a:bodyPr wrap="square" rtlCol="0">
            <a:spAutoFit/>
          </a:bodyPr>
          <a:lstStyle/>
          <a:p>
            <a:pPr algn="ctr" rtl="0"/>
            <a:r>
              <a:rPr lang="pt-BR" sz="7500">
                <a:solidFill>
                  <a:schemeClr val="bg1">
                    <a:alpha val="48000"/>
                  </a:schemeClr>
                </a:solidFill>
                <a:latin typeface="Century Gothic" panose="020B0502020202020204" pitchFamily="34" charset="0"/>
              </a:rPr>
              <a:t>P</a:t>
            </a:r>
          </a:p>
        </p:txBody>
      </p:sp>
      <p:sp>
        <p:nvSpPr>
          <p:cNvPr id="89" name="TextBox 88">
            <a:extLst>
              <a:ext uri="{FF2B5EF4-FFF2-40B4-BE49-F238E27FC236}">
                <a16:creationId xmlns:a16="http://schemas.microsoft.com/office/drawing/2014/main" id="{3CF1B0E1-3EBA-DFCC-0373-5467A99E6F02}"/>
              </a:ext>
            </a:extLst>
          </p:cNvPr>
          <p:cNvSpPr txBox="1"/>
          <p:nvPr/>
        </p:nvSpPr>
        <p:spPr>
          <a:xfrm>
            <a:off x="9693067" y="1248169"/>
            <a:ext cx="2339013" cy="584775"/>
          </a:xfrm>
          <a:prstGeom prst="rect">
            <a:avLst/>
          </a:prstGeom>
          <a:noFill/>
        </p:spPr>
        <p:txBody>
          <a:bodyPr wrap="square" rtlCol="0">
            <a:spAutoFit/>
          </a:bodyPr>
          <a:lstStyle/>
          <a:p>
            <a:pPr algn="ctr" rtl="0"/>
            <a:r>
              <a:rPr lang="pt-BR" sz="3200" b="1">
                <a:solidFill>
                  <a:schemeClr val="tx2">
                    <a:lumMod val="75000"/>
                  </a:schemeClr>
                </a:solidFill>
                <a:latin typeface="Century Gothic" panose="020B0502020202020204" pitchFamily="34" charset="0"/>
              </a:rPr>
              <a:t>POR QUÊ?</a:t>
            </a:r>
          </a:p>
        </p:txBody>
      </p:sp>
      <p:cxnSp>
        <p:nvCxnSpPr>
          <p:cNvPr id="91" name="Straight Connector 90">
            <a:extLst>
              <a:ext uri="{FF2B5EF4-FFF2-40B4-BE49-F238E27FC236}">
                <a16:creationId xmlns:a16="http://schemas.microsoft.com/office/drawing/2014/main" id="{18B43AD5-B549-06A5-3F3C-B0B9A5241935}"/>
              </a:ext>
            </a:extLst>
          </p:cNvPr>
          <p:cNvCxnSpPr/>
          <p:nvPr/>
        </p:nvCxnSpPr>
        <p:spPr>
          <a:xfrm>
            <a:off x="102527" y="2611225"/>
            <a:ext cx="12020343"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5F4FCFFE-F764-DC3B-3D8A-7F19FF05FF4F}"/>
              </a:ext>
            </a:extLst>
          </p:cNvPr>
          <p:cNvSpPr txBox="1"/>
          <p:nvPr/>
        </p:nvSpPr>
        <p:spPr>
          <a:xfrm>
            <a:off x="2483708" y="1942901"/>
            <a:ext cx="2286576" cy="523220"/>
          </a:xfrm>
          <a:prstGeom prst="rect">
            <a:avLst/>
          </a:prstGeom>
          <a:noFill/>
        </p:spPr>
        <p:txBody>
          <a:bodyPr wrap="square">
            <a:spAutoFit/>
          </a:bodyPr>
          <a:lstStyle/>
          <a:p>
            <a:pPr algn="ctr" rtl="0">
              <a:spcBef>
                <a:spcPts val="0"/>
              </a:spcBef>
              <a:spcAft>
                <a:spcPts val="0"/>
              </a:spcAft>
            </a:pPr>
            <a:r>
              <a:rPr lang="pt-BR" sz="1400">
                <a:solidFill>
                  <a:schemeClr val="tx1">
                    <a:lumMod val="65000"/>
                    <a:lumOff val="35000"/>
                  </a:schemeClr>
                </a:solidFill>
                <a:latin typeface="Century Gothic" panose="020B0502020202020204" pitchFamily="34" charset="0"/>
              </a:rPr>
              <a:t>Qual é a necessidade não atendida?</a:t>
            </a:r>
          </a:p>
        </p:txBody>
      </p:sp>
      <p:sp>
        <p:nvSpPr>
          <p:cNvPr id="93" name="TextBox 92">
            <a:extLst>
              <a:ext uri="{FF2B5EF4-FFF2-40B4-BE49-F238E27FC236}">
                <a16:creationId xmlns:a16="http://schemas.microsoft.com/office/drawing/2014/main" id="{B26743BD-0F9C-0418-2A7F-0C2E3C6BFBBA}"/>
              </a:ext>
            </a:extLst>
          </p:cNvPr>
          <p:cNvSpPr txBox="1"/>
          <p:nvPr/>
        </p:nvSpPr>
        <p:spPr>
          <a:xfrm>
            <a:off x="4952712" y="1942901"/>
            <a:ext cx="2286576" cy="523220"/>
          </a:xfrm>
          <a:prstGeom prst="rect">
            <a:avLst/>
          </a:prstGeom>
          <a:noFill/>
        </p:spPr>
        <p:txBody>
          <a:bodyPr wrap="square">
            <a:spAutoFit/>
          </a:bodyPr>
          <a:lstStyle/>
          <a:p>
            <a:pPr algn="ctr" rtl="0">
              <a:spcBef>
                <a:spcPts val="0"/>
              </a:spcBef>
              <a:spcAft>
                <a:spcPts val="0"/>
              </a:spcAft>
            </a:pPr>
            <a:r>
              <a:rPr lang="pt-BR" sz="1400">
                <a:solidFill>
                  <a:schemeClr val="tx1">
                    <a:lumMod val="65000"/>
                    <a:lumOff val="35000"/>
                  </a:schemeClr>
                </a:solidFill>
                <a:latin typeface="Century Gothic" panose="020B0502020202020204" pitchFamily="34" charset="0"/>
              </a:rPr>
              <a:t>Quando o problema acontece?</a:t>
            </a:r>
          </a:p>
        </p:txBody>
      </p:sp>
      <p:sp>
        <p:nvSpPr>
          <p:cNvPr id="94" name="TextBox 93">
            <a:extLst>
              <a:ext uri="{FF2B5EF4-FFF2-40B4-BE49-F238E27FC236}">
                <a16:creationId xmlns:a16="http://schemas.microsoft.com/office/drawing/2014/main" id="{1579F728-0FF8-46D5-0CD9-E7E5576B5B26}"/>
              </a:ext>
            </a:extLst>
          </p:cNvPr>
          <p:cNvSpPr txBox="1"/>
          <p:nvPr/>
        </p:nvSpPr>
        <p:spPr>
          <a:xfrm>
            <a:off x="7325367" y="1942901"/>
            <a:ext cx="2286576" cy="523220"/>
          </a:xfrm>
          <a:prstGeom prst="rect">
            <a:avLst/>
          </a:prstGeom>
          <a:noFill/>
        </p:spPr>
        <p:txBody>
          <a:bodyPr wrap="square">
            <a:spAutoFit/>
          </a:bodyPr>
          <a:lstStyle/>
          <a:p>
            <a:pPr algn="ctr" rtl="0">
              <a:spcBef>
                <a:spcPts val="0"/>
              </a:spcBef>
              <a:spcAft>
                <a:spcPts val="0"/>
              </a:spcAft>
            </a:pPr>
            <a:r>
              <a:rPr lang="pt-BR" sz="1400">
                <a:solidFill>
                  <a:schemeClr val="tx1">
                    <a:lumMod val="65000"/>
                    <a:lumOff val="35000"/>
                  </a:schemeClr>
                </a:solidFill>
                <a:latin typeface="Century Gothic" panose="020B0502020202020204" pitchFamily="34" charset="0"/>
              </a:rPr>
              <a:t>Onde o problema ocorre?</a:t>
            </a:r>
          </a:p>
        </p:txBody>
      </p:sp>
      <p:sp>
        <p:nvSpPr>
          <p:cNvPr id="95" name="TextBox 94">
            <a:extLst>
              <a:ext uri="{FF2B5EF4-FFF2-40B4-BE49-F238E27FC236}">
                <a16:creationId xmlns:a16="http://schemas.microsoft.com/office/drawing/2014/main" id="{4491DCAF-D3A3-FDD8-035E-2A8454382DC8}"/>
              </a:ext>
            </a:extLst>
          </p:cNvPr>
          <p:cNvSpPr txBox="1"/>
          <p:nvPr/>
        </p:nvSpPr>
        <p:spPr>
          <a:xfrm>
            <a:off x="9740190" y="1942901"/>
            <a:ext cx="2260357" cy="523220"/>
          </a:xfrm>
          <a:prstGeom prst="rect">
            <a:avLst/>
          </a:prstGeom>
          <a:noFill/>
        </p:spPr>
        <p:txBody>
          <a:bodyPr wrap="square">
            <a:spAutoFit/>
          </a:bodyPr>
          <a:lstStyle/>
          <a:p>
            <a:pPr algn="ctr" rtl="0">
              <a:spcBef>
                <a:spcPts val="0"/>
              </a:spcBef>
              <a:spcAft>
                <a:spcPts val="0"/>
              </a:spcAft>
            </a:pPr>
            <a:r>
              <a:rPr lang="pt-BR" sz="1400">
                <a:solidFill>
                  <a:schemeClr val="tx1">
                    <a:lumMod val="65000"/>
                    <a:lumOff val="35000"/>
                  </a:schemeClr>
                </a:solidFill>
                <a:latin typeface="Century Gothic" panose="020B0502020202020204" pitchFamily="34" charset="0"/>
              </a:rPr>
              <a:t>Por que vale a pena resolver isso?</a:t>
            </a:r>
          </a:p>
        </p:txBody>
      </p:sp>
      <p:sp>
        <p:nvSpPr>
          <p:cNvPr id="96" name="TextBox 95">
            <a:extLst>
              <a:ext uri="{FF2B5EF4-FFF2-40B4-BE49-F238E27FC236}">
                <a16:creationId xmlns:a16="http://schemas.microsoft.com/office/drawing/2014/main" id="{9318BE2A-A7BF-C46B-C848-891BA54F363F}"/>
              </a:ext>
            </a:extLst>
          </p:cNvPr>
          <p:cNvSpPr txBox="1"/>
          <p:nvPr/>
        </p:nvSpPr>
        <p:spPr>
          <a:xfrm>
            <a:off x="2539291" y="2758496"/>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effectLst/>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p:txBody>
      </p:sp>
      <p:sp>
        <p:nvSpPr>
          <p:cNvPr id="97" name="TextBox 96">
            <a:extLst>
              <a:ext uri="{FF2B5EF4-FFF2-40B4-BE49-F238E27FC236}">
                <a16:creationId xmlns:a16="http://schemas.microsoft.com/office/drawing/2014/main" id="{88A7EAAC-46E1-8DC4-E2E1-1CD28FEC0178}"/>
              </a:ext>
            </a:extLst>
          </p:cNvPr>
          <p:cNvSpPr txBox="1"/>
          <p:nvPr/>
        </p:nvSpPr>
        <p:spPr>
          <a:xfrm>
            <a:off x="4952712" y="2736948"/>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effectLst/>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p:txBody>
      </p:sp>
      <p:sp>
        <p:nvSpPr>
          <p:cNvPr id="98" name="TextBox 97">
            <a:extLst>
              <a:ext uri="{FF2B5EF4-FFF2-40B4-BE49-F238E27FC236}">
                <a16:creationId xmlns:a16="http://schemas.microsoft.com/office/drawing/2014/main" id="{B4E2A0E9-7209-704D-6F54-21F93ACBB7F1}"/>
              </a:ext>
            </a:extLst>
          </p:cNvPr>
          <p:cNvSpPr txBox="1"/>
          <p:nvPr/>
        </p:nvSpPr>
        <p:spPr>
          <a:xfrm>
            <a:off x="7340526" y="2734814"/>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effectLst/>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p:txBody>
      </p:sp>
      <p:sp>
        <p:nvSpPr>
          <p:cNvPr id="100" name="TextBox 99">
            <a:extLst>
              <a:ext uri="{FF2B5EF4-FFF2-40B4-BE49-F238E27FC236}">
                <a16:creationId xmlns:a16="http://schemas.microsoft.com/office/drawing/2014/main" id="{D61EE54D-3CB0-9292-6F4B-B115D911F589}"/>
              </a:ext>
            </a:extLst>
          </p:cNvPr>
          <p:cNvSpPr txBox="1"/>
          <p:nvPr/>
        </p:nvSpPr>
        <p:spPr>
          <a:xfrm>
            <a:off x="9873670" y="2739178"/>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effectLst/>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pPr rtl="0"/>
            <a:r>
              <a:rPr lang="pt-BR" sz="2800">
                <a:solidFill>
                  <a:schemeClr val="tx1">
                    <a:lumMod val="65000"/>
                    <a:lumOff val="35000"/>
                  </a:schemeClr>
                </a:solidFill>
                <a:latin typeface="Century Gothic" panose="020B0502020202020204" pitchFamily="34" charset="0"/>
              </a:rPr>
              <a:t>DECLARAÇÃO DO PROBLEMA: </a:t>
            </a:r>
            <a:r>
              <a:rPr lang="pt-BR" sz="1600">
                <a:solidFill>
                  <a:schemeClr val="tx1">
                    <a:lumMod val="65000"/>
                    <a:lumOff val="35000"/>
                  </a:schemeClr>
                </a:solidFill>
                <a:latin typeface="Century Gothic" panose="020B0502020202020204" pitchFamily="34" charset="0"/>
              </a:rPr>
              <a:t>insira a declaração do problema aqui...</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Os artigos, os modelos ou as informações disponibilizados pela Smartsheet no site são apenas para referência. 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Portanto, toda confiança que você depositar nas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173</TotalTime>
  <Words>193</Words>
  <Application>Microsoft Office PowerPoint</Application>
  <PresentationFormat>Widescreen</PresentationFormat>
  <Paragraphs>42</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20</cp:revision>
  <dcterms:created xsi:type="dcterms:W3CDTF">2022-05-22T18:55:25Z</dcterms:created>
  <dcterms:modified xsi:type="dcterms:W3CDTF">2024-12-17T07:09:44Z</dcterms:modified>
</cp:coreProperties>
</file>