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
  </p:notesMasterIdLst>
  <p:sldIdLst>
    <p:sldId id="342" r:id="rId2"/>
    <p:sldId id="353" r:id="rId3"/>
    <p:sldId id="295"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8D84"/>
    <a:srgbClr val="DCF4F2"/>
    <a:srgbClr val="A1E3DD"/>
    <a:srgbClr val="39BDB0"/>
    <a:srgbClr val="9CA58C"/>
    <a:srgbClr val="CBD6B5"/>
    <a:srgbClr val="EBD9B6"/>
    <a:srgbClr val="654105"/>
    <a:srgbClr val="7C5008"/>
    <a:srgbClr val="0098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814" autoAdjust="0"/>
    <p:restoredTop sz="86447"/>
  </p:normalViewPr>
  <p:slideViewPr>
    <p:cSldViewPr snapToGrid="0" snapToObjects="1">
      <p:cViewPr varScale="1">
        <p:scale>
          <a:sx n="108" d="100"/>
          <a:sy n="108" d="100"/>
        </p:scale>
        <p:origin x="1272" y="102"/>
      </p:cViewPr>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11" Type="http://schemas.microsoft.com/office/2016/11/relationships/changesInfo" Target="changesInfos/changesInfo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5C77576E-D713-4FF3-B5DA-50441E93733B}"/>
    <pc:docChg chg="modSld">
      <pc:chgData name="Bess Dunlevy" userId="dd4b9a8537dbe9d0" providerId="LiveId" clId="{5C77576E-D713-4FF3-B5DA-50441E93733B}" dt="2024-03-09T15:01:02.747" v="0" actId="20577"/>
      <pc:docMkLst>
        <pc:docMk/>
      </pc:docMkLst>
      <pc:sldChg chg="modSp mod">
        <pc:chgData name="Bess Dunlevy" userId="dd4b9a8537dbe9d0" providerId="LiveId" clId="{5C77576E-D713-4FF3-B5DA-50441E93733B}" dt="2024-03-09T15:01:02.747" v="0" actId="20577"/>
        <pc:sldMkLst>
          <pc:docMk/>
          <pc:sldMk cId="1508588292" sldId="342"/>
        </pc:sldMkLst>
        <pc:spChg chg="mod">
          <ac:chgData name="Bess Dunlevy" userId="dd4b9a8537dbe9d0" providerId="LiveId" clId="{5C77576E-D713-4FF3-B5DA-50441E93733B}" dt="2024-03-09T15:01:02.747" v="0" actId="20577"/>
          <ac:spMkLst>
            <pc:docMk/>
            <pc:sldMk cId="1508588292" sldId="342"/>
            <ac:spMk id="33" creationId="{143A449B-AAB7-994A-92CE-8F48E2CA7DF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12/16/2024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C0711C10-233D-DA48-A5CB-9365BBABB6B4}" type="slidenum">
              <a:rPr/>
              <a:t>2</a:t>
            </a:fld>
            <a:endParaRPr/>
          </a:p>
        </p:txBody>
      </p:sp>
    </p:spTree>
    <p:extLst>
      <p:ext uri="{BB962C8B-B14F-4D97-AF65-F5344CB8AC3E}">
        <p14:creationId xmlns:p14="http://schemas.microsoft.com/office/powerpoint/2010/main" val="2464423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C0711C10-233D-DA48-A5CB-9365BBABB6B4}" type="slidenum">
              <a:rPr/>
              <a:t>3</a:t>
            </a:fld>
            <a:endParaRPr/>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12/16/2024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12/16/2024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12/16/2024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12/16/2024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12/16/2024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12/16/2024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12/16/2024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12/16/2024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12/16/2024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pt.smartsheet.com/try-it?trp=5814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extura geométrica branca abstrata">
            <a:extLst>
              <a:ext uri="{FF2B5EF4-FFF2-40B4-BE49-F238E27FC236}">
                <a16:creationId xmlns:a16="http://schemas.microsoft.com/office/drawing/2014/main" id="{7D547EB1-1706-F587-68FF-AAB17A4009C2}"/>
              </a:ext>
            </a:extLst>
          </p:cNvPr>
          <p:cNvPicPr>
            <a:picLocks noChangeAspect="1"/>
          </p:cNvPicPr>
          <p:nvPr/>
        </p:nvPicPr>
        <p:blipFill>
          <a:blip r:embed="rId2"/>
          <a:stretch>
            <a:fillRect/>
          </a:stretch>
        </p:blipFill>
        <p:spPr>
          <a:xfrm>
            <a:off x="0" y="0"/>
            <a:ext cx="12192000" cy="6858000"/>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9207536" cy="492443"/>
          </a:xfrm>
          <a:prstGeom prst="rect">
            <a:avLst/>
          </a:prstGeom>
          <a:noFill/>
        </p:spPr>
        <p:txBody>
          <a:bodyPr wrap="square" rtlCol="0">
            <a:spAutoFit/>
          </a:bodyPr>
          <a:lstStyle/>
          <a:p>
            <a:pPr rtl="0"/>
            <a:r>
              <a:rPr lang="pt-BR" sz="2600" b="1" dirty="0">
                <a:solidFill>
                  <a:schemeClr val="tx1">
                    <a:lumMod val="65000"/>
                    <a:lumOff val="35000"/>
                  </a:schemeClr>
                </a:solidFill>
                <a:latin typeface="Century Gothic" panose="020B0502020202020204" pitchFamily="34" charset="0"/>
              </a:rPr>
              <a:t>MODELO DE DECLARAÇÃO DE PROBLEMA DO CLIENTE</a:t>
            </a:r>
          </a:p>
        </p:txBody>
      </p:sp>
      <p:sp>
        <p:nvSpPr>
          <p:cNvPr id="11" name="TextBox 10">
            <a:extLst>
              <a:ext uri="{FF2B5EF4-FFF2-40B4-BE49-F238E27FC236}">
                <a16:creationId xmlns:a16="http://schemas.microsoft.com/office/drawing/2014/main" id="{337A3371-9EA4-4C46-A817-F8A47B8962FF}"/>
              </a:ext>
            </a:extLst>
          </p:cNvPr>
          <p:cNvSpPr txBox="1"/>
          <p:nvPr/>
        </p:nvSpPr>
        <p:spPr>
          <a:xfrm>
            <a:off x="300448" y="3635943"/>
            <a:ext cx="6098081" cy="1231106"/>
          </a:xfrm>
          <a:prstGeom prst="rect">
            <a:avLst/>
          </a:prstGeom>
          <a:noFill/>
        </p:spPr>
        <p:txBody>
          <a:bodyPr wrap="square" rtlCol="0">
            <a:spAutoFit/>
          </a:bodyPr>
          <a:lstStyle/>
          <a:p>
            <a:pPr rtl="0"/>
            <a:r>
              <a:rPr lang="pt-BR">
                <a:solidFill>
                  <a:schemeClr val="tx1">
                    <a:lumMod val="75000"/>
                    <a:lumOff val="25000"/>
                  </a:schemeClr>
                </a:solidFill>
                <a:latin typeface="Century Gothic" panose="020B0502020202020204" pitchFamily="34" charset="0"/>
              </a:rPr>
              <a:t>CRIADO POR</a:t>
            </a:r>
          </a:p>
          <a:p>
            <a:pPr rtl="0"/>
            <a:r>
              <a:rPr lang="pt-BR" sz="1400">
                <a:solidFill>
                  <a:schemeClr val="tx1">
                    <a:lumMod val="50000"/>
                    <a:lumOff val="50000"/>
                  </a:schemeClr>
                </a:solidFill>
                <a:latin typeface="Century Gothic" panose="020B0502020202020204" pitchFamily="34" charset="0"/>
              </a:rPr>
              <a:t>NOME</a:t>
            </a:r>
          </a:p>
          <a:p>
            <a:endParaRPr lang="en-US" sz="1400" dirty="0">
              <a:solidFill>
                <a:schemeClr val="tx1">
                  <a:lumMod val="50000"/>
                  <a:lumOff val="50000"/>
                </a:schemeClr>
              </a:solidFill>
              <a:latin typeface="Century Gothic" panose="020B0502020202020204" pitchFamily="34" charset="0"/>
            </a:endParaRPr>
          </a:p>
          <a:p>
            <a:pPr rtl="0"/>
            <a:r>
              <a:rPr lang="pt-BR" sz="1400">
                <a:solidFill>
                  <a:schemeClr val="bg1">
                    <a:lumMod val="50000"/>
                  </a:schemeClr>
                </a:solidFill>
                <a:latin typeface="Century Gothic" panose="020B0502020202020204" pitchFamily="34" charset="0"/>
              </a:rPr>
              <a:t>Data de criação: DD/MM/AA</a:t>
            </a:r>
          </a:p>
          <a:p>
            <a:pPr rtl="0"/>
            <a:r>
              <a:rPr lang="pt-BR" sz="1400">
                <a:solidFill>
                  <a:schemeClr val="bg1">
                    <a:lumMod val="50000"/>
                  </a:schemeClr>
                </a:solidFill>
                <a:latin typeface="Century Gothic" panose="020B0502020202020204" pitchFamily="34" charset="0"/>
              </a:rPr>
              <a:t> </a:t>
            </a:r>
          </a:p>
        </p:txBody>
      </p:sp>
      <p:sp>
        <p:nvSpPr>
          <p:cNvPr id="28" name="Rectangle 27">
            <a:extLst>
              <a:ext uri="{FF2B5EF4-FFF2-40B4-BE49-F238E27FC236}">
                <a16:creationId xmlns:a16="http://schemas.microsoft.com/office/drawing/2014/main" id="{390C7C30-02D5-0C76-685A-8368CF34DB2E}"/>
              </a:ext>
            </a:extLst>
          </p:cNvPr>
          <p:cNvSpPr/>
          <p:nvPr/>
        </p:nvSpPr>
        <p:spPr>
          <a:xfrm rot="16200000">
            <a:off x="942597" y="5000871"/>
            <a:ext cx="555217" cy="2440411"/>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6AB6E32E-7D13-12CE-A9C4-8F85F534FEC9}"/>
              </a:ext>
            </a:extLst>
          </p:cNvPr>
          <p:cNvSpPr/>
          <p:nvPr/>
        </p:nvSpPr>
        <p:spPr>
          <a:xfrm rot="16200000">
            <a:off x="3383896" y="4338127"/>
            <a:ext cx="555217" cy="243324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D610439-27E6-EA51-F696-E86A5ED076C3}"/>
              </a:ext>
            </a:extLst>
          </p:cNvPr>
          <p:cNvSpPr/>
          <p:nvPr/>
        </p:nvSpPr>
        <p:spPr>
          <a:xfrm rot="16200000">
            <a:off x="5824610" y="5032439"/>
            <a:ext cx="555217" cy="2377276"/>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2567F21-400D-F017-08FE-1ADA33E4657A}"/>
              </a:ext>
            </a:extLst>
          </p:cNvPr>
          <p:cNvSpPr/>
          <p:nvPr/>
        </p:nvSpPr>
        <p:spPr>
          <a:xfrm rot="16200000">
            <a:off x="8245548" y="4345468"/>
            <a:ext cx="555217" cy="2418561"/>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2A6BEAB-68F4-ACCA-4C58-AE3075768557}"/>
              </a:ext>
            </a:extLst>
          </p:cNvPr>
          <p:cNvSpPr/>
          <p:nvPr/>
        </p:nvSpPr>
        <p:spPr>
          <a:xfrm rot="16200000">
            <a:off x="10692540" y="5000623"/>
            <a:ext cx="555217" cy="244370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FD0022A-AE88-DFB2-0A49-2DF9AF8BDBFA}"/>
              </a:ext>
            </a:extLst>
          </p:cNvPr>
          <p:cNvPicPr>
            <a:picLocks noChangeAspect="1"/>
          </p:cNvPicPr>
          <p:nvPr/>
        </p:nvPicPr>
        <p:blipFill>
          <a:blip r:embed="rId3"/>
          <a:srcRect/>
          <a:stretch/>
        </p:blipFill>
        <p:spPr>
          <a:xfrm>
            <a:off x="7321579" y="2036447"/>
            <a:ext cx="4630873" cy="2604866"/>
          </a:xfrm>
          <a:prstGeom prst="rect">
            <a:avLst/>
          </a:prstGeom>
          <a:effectLst>
            <a:outerShdw blurRad="50800" dist="38100" dir="2700000" algn="tl" rotWithShape="0">
              <a:prstClr val="black">
                <a:alpha val="40000"/>
              </a:prstClr>
            </a:outerShdw>
          </a:effectLst>
        </p:spPr>
      </p:pic>
      <p:pic>
        <p:nvPicPr>
          <p:cNvPr id="2" name="Picture 1" descr="A blue background with white text&#10;&#10;Description automatically generated">
            <a:hlinkClick r:id="rId4"/>
            <a:extLst>
              <a:ext uri="{FF2B5EF4-FFF2-40B4-BE49-F238E27FC236}">
                <a16:creationId xmlns:a16="http://schemas.microsoft.com/office/drawing/2014/main" id="{5D3B5241-3B55-C30B-1BBB-738E317208E1}"/>
              </a:ext>
            </a:extLst>
          </p:cNvPr>
          <p:cNvPicPr>
            <a:picLocks noChangeAspect="1"/>
          </p:cNvPicPr>
          <p:nvPr/>
        </p:nvPicPr>
        <p:blipFill>
          <a:blip r:embed="rId5"/>
          <a:stretch>
            <a:fillRect/>
          </a:stretch>
        </p:blipFill>
        <p:spPr>
          <a:xfrm>
            <a:off x="9222003" y="400145"/>
            <a:ext cx="2758095" cy="548572"/>
          </a:xfrm>
          <a:prstGeom prst="rect">
            <a:avLst/>
          </a:prstGeom>
        </p:spPr>
      </p:pic>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E760FD-6E50-FD4F-B597-7E228EDE51FD}"/>
              </a:ext>
            </a:extLst>
          </p:cNvPr>
          <p:cNvSpPr txBox="1"/>
          <p:nvPr/>
        </p:nvSpPr>
        <p:spPr>
          <a:xfrm>
            <a:off x="0" y="111009"/>
            <a:ext cx="12192000" cy="523220"/>
          </a:xfrm>
          <a:prstGeom prst="rect">
            <a:avLst/>
          </a:prstGeom>
          <a:noFill/>
        </p:spPr>
        <p:txBody>
          <a:bodyPr wrap="square" rtlCol="0">
            <a:spAutoFit/>
          </a:bodyPr>
          <a:lstStyle/>
          <a:p>
            <a:pPr algn="ctr" rtl="0"/>
            <a:r>
              <a:rPr lang="pt-BR" sz="2800" spc="600" dirty="0">
                <a:solidFill>
                  <a:srgbClr val="2B8D84"/>
                </a:solidFill>
                <a:latin typeface="Century Gothic" panose="020B0502020202020204" pitchFamily="34" charset="0"/>
              </a:rPr>
              <a:t>DECLARAÇÃO DE PROBLEMA DO CLIENTE</a:t>
            </a:r>
          </a:p>
        </p:txBody>
      </p:sp>
      <p:graphicFrame>
        <p:nvGraphicFramePr>
          <p:cNvPr id="2" name="Table 1">
            <a:extLst>
              <a:ext uri="{FF2B5EF4-FFF2-40B4-BE49-F238E27FC236}">
                <a16:creationId xmlns:a16="http://schemas.microsoft.com/office/drawing/2014/main" id="{7A36377D-091D-53AC-D9B9-214B3F747D7F}"/>
              </a:ext>
            </a:extLst>
          </p:cNvPr>
          <p:cNvGraphicFramePr>
            <a:graphicFrameLocks noGrp="1"/>
          </p:cNvGraphicFramePr>
          <p:nvPr>
            <p:extLst>
              <p:ext uri="{D42A27DB-BD31-4B8C-83A1-F6EECF244321}">
                <p14:modId xmlns:p14="http://schemas.microsoft.com/office/powerpoint/2010/main" val="2632301480"/>
              </p:ext>
            </p:extLst>
          </p:nvPr>
        </p:nvGraphicFramePr>
        <p:xfrm>
          <a:off x="75673" y="736087"/>
          <a:ext cx="11962876" cy="5935880"/>
        </p:xfrm>
        <a:graphic>
          <a:graphicData uri="http://schemas.openxmlformats.org/drawingml/2006/table">
            <a:tbl>
              <a:tblPr firstRow="1" bandRow="1">
                <a:tableStyleId>{5C22544A-7EE6-4342-B048-85BDC9FD1C3A}</a:tableStyleId>
              </a:tblPr>
              <a:tblGrid>
                <a:gridCol w="5086877">
                  <a:extLst>
                    <a:ext uri="{9D8B030D-6E8A-4147-A177-3AD203B41FA5}">
                      <a16:colId xmlns:a16="http://schemas.microsoft.com/office/drawing/2014/main" val="1961474190"/>
                    </a:ext>
                  </a:extLst>
                </a:gridCol>
                <a:gridCol w="6875999">
                  <a:extLst>
                    <a:ext uri="{9D8B030D-6E8A-4147-A177-3AD203B41FA5}">
                      <a16:colId xmlns:a16="http://schemas.microsoft.com/office/drawing/2014/main" val="2159314970"/>
                    </a:ext>
                  </a:extLst>
                </a:gridCol>
              </a:tblGrid>
              <a:tr h="1187176">
                <a:tc>
                  <a:txBody>
                    <a:bodyPr/>
                    <a:lstStyle/>
                    <a:p>
                      <a:pPr algn="r" rtl="0"/>
                      <a:r>
                        <a:rPr lang="pt-BR" b="1">
                          <a:solidFill>
                            <a:schemeClr val="tx1">
                              <a:lumMod val="65000"/>
                              <a:lumOff val="35000"/>
                            </a:schemeClr>
                          </a:solidFill>
                          <a:latin typeface="Century Gothic" panose="020B0502020202020204" pitchFamily="34" charset="0"/>
                        </a:rPr>
                        <a:t>Eu sou...</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40000"/>
                        <a:lumOff val="60000"/>
                      </a:schemeClr>
                    </a:solidFill>
                  </a:tcPr>
                </a:tc>
                <a:tc>
                  <a:txBody>
                    <a:bodyPr/>
                    <a:lstStyle/>
                    <a:p>
                      <a:pPr rtl="0"/>
                      <a:r>
                        <a:rPr lang="pt-BR" sz="1400" b="0">
                          <a:solidFill>
                            <a:schemeClr val="tx1">
                              <a:lumMod val="65000"/>
                              <a:lumOff val="35000"/>
                            </a:schemeClr>
                          </a:solidFill>
                          <a:latin typeface="Century Gothic" panose="020B0502020202020204" pitchFamily="34" charset="0"/>
                        </a:rPr>
                        <a:t>Inserir conteúdo aqui.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38655936"/>
                  </a:ext>
                </a:extLst>
              </a:tr>
              <a:tr h="1187176">
                <a:tc>
                  <a:txBody>
                    <a:bodyPr/>
                    <a:lstStyle/>
                    <a:p>
                      <a:pPr algn="r" rtl="0"/>
                      <a:r>
                        <a:rPr lang="pt-BR" b="1">
                          <a:solidFill>
                            <a:schemeClr val="tx1">
                              <a:lumMod val="65000"/>
                              <a:lumOff val="35000"/>
                            </a:schemeClr>
                          </a:solidFill>
                          <a:latin typeface="Century Gothic" panose="020B0502020202020204" pitchFamily="34" charset="0"/>
                        </a:rPr>
                        <a:t>Estou tentando...</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0">
                          <a:solidFill>
                            <a:schemeClr val="tx1">
                              <a:lumMod val="65000"/>
                              <a:lumOff val="35000"/>
                            </a:schemeClr>
                          </a:solidFill>
                          <a:latin typeface="Century Gothic" panose="020B0502020202020204" pitchFamily="34" charset="0"/>
                        </a:rPr>
                        <a:t>Inserir conteúdo aqui.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00068821"/>
                  </a:ext>
                </a:extLst>
              </a:tr>
              <a:tr h="1187176">
                <a:tc>
                  <a:txBody>
                    <a:bodyPr/>
                    <a:lstStyle/>
                    <a:p>
                      <a:pPr algn="r" rtl="0"/>
                      <a:r>
                        <a:rPr lang="pt-BR" b="1">
                          <a:solidFill>
                            <a:schemeClr val="tx1">
                              <a:lumMod val="65000"/>
                              <a:lumOff val="35000"/>
                            </a:schemeClr>
                          </a:solidFill>
                          <a:latin typeface="Century Gothic" panose="020B0502020202020204" pitchFamily="34" charset="0"/>
                        </a:rPr>
                        <a:t>Mas...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A1E3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0">
                          <a:solidFill>
                            <a:schemeClr val="tx1">
                              <a:lumMod val="65000"/>
                              <a:lumOff val="35000"/>
                            </a:schemeClr>
                          </a:solidFill>
                          <a:latin typeface="Century Gothic" panose="020B0502020202020204" pitchFamily="34" charset="0"/>
                        </a:rPr>
                        <a:t>Inserir conteúdo aqui.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CF4F2"/>
                    </a:solidFill>
                  </a:tcPr>
                </a:tc>
                <a:extLst>
                  <a:ext uri="{0D108BD9-81ED-4DB2-BD59-A6C34878D82A}">
                    <a16:rowId xmlns:a16="http://schemas.microsoft.com/office/drawing/2014/main" val="3402923754"/>
                  </a:ext>
                </a:extLst>
              </a:tr>
              <a:tr h="1187176">
                <a:tc>
                  <a:txBody>
                    <a:bodyPr/>
                    <a:lstStyle/>
                    <a:p>
                      <a:pPr algn="r" rtl="0"/>
                      <a:r>
                        <a:rPr lang="pt-BR" b="1">
                          <a:solidFill>
                            <a:schemeClr val="tx1">
                              <a:lumMod val="65000"/>
                              <a:lumOff val="35000"/>
                            </a:schemeClr>
                          </a:solidFill>
                          <a:latin typeface="Century Gothic" panose="020B0502020202020204" pitchFamily="34" charset="0"/>
                        </a:rPr>
                        <a:t>Porque...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0">
                          <a:solidFill>
                            <a:schemeClr val="tx1">
                              <a:lumMod val="65000"/>
                              <a:lumOff val="35000"/>
                            </a:schemeClr>
                          </a:solidFill>
                          <a:latin typeface="Century Gothic" panose="020B0502020202020204" pitchFamily="34" charset="0"/>
                        </a:rPr>
                        <a:t>Inserir conteúdo aqui.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25865106"/>
                  </a:ext>
                </a:extLst>
              </a:tr>
              <a:tr h="1187176">
                <a:tc>
                  <a:txBody>
                    <a:bodyPr/>
                    <a:lstStyle/>
                    <a:p>
                      <a:pPr algn="r" rtl="0"/>
                      <a:r>
                        <a:rPr lang="pt-BR" b="1">
                          <a:solidFill>
                            <a:schemeClr val="tx1">
                              <a:lumMod val="65000"/>
                              <a:lumOff val="35000"/>
                            </a:schemeClr>
                          </a:solidFill>
                          <a:latin typeface="Century Gothic" panose="020B0502020202020204" pitchFamily="34" charset="0"/>
                        </a:rPr>
                        <a:t>O que me faz sentir...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0">
                          <a:solidFill>
                            <a:schemeClr val="tx1">
                              <a:lumMod val="65000"/>
                              <a:lumOff val="35000"/>
                            </a:schemeClr>
                          </a:solidFill>
                          <a:latin typeface="Century Gothic" panose="020B0502020202020204" pitchFamily="34" charset="0"/>
                        </a:rPr>
                        <a:t>Inserir conteúdo aqui.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0823889"/>
                  </a:ext>
                </a:extLst>
              </a:tr>
            </a:tbl>
          </a:graphicData>
        </a:graphic>
      </p:graphicFrame>
      <p:grpSp>
        <p:nvGrpSpPr>
          <p:cNvPr id="64" name="Group 63">
            <a:extLst>
              <a:ext uri="{FF2B5EF4-FFF2-40B4-BE49-F238E27FC236}">
                <a16:creationId xmlns:a16="http://schemas.microsoft.com/office/drawing/2014/main" id="{E375AC5B-10D5-1BDE-5D2A-38427B6C2B80}"/>
              </a:ext>
            </a:extLst>
          </p:cNvPr>
          <p:cNvGrpSpPr/>
          <p:nvPr/>
        </p:nvGrpSpPr>
        <p:grpSpPr>
          <a:xfrm>
            <a:off x="75114" y="732049"/>
            <a:ext cx="2170102" cy="5941058"/>
            <a:chOff x="75114" y="732049"/>
            <a:chExt cx="2170102" cy="5941058"/>
          </a:xfrm>
        </p:grpSpPr>
        <p:pic>
          <p:nvPicPr>
            <p:cNvPr id="46" name="Picture 45" descr="Bonecos de mãos dadas">
              <a:extLst>
                <a:ext uri="{FF2B5EF4-FFF2-40B4-BE49-F238E27FC236}">
                  <a16:creationId xmlns:a16="http://schemas.microsoft.com/office/drawing/2014/main" id="{2A257B6C-7174-D653-69CD-54AFD4566053}"/>
                </a:ext>
              </a:extLst>
            </p:cNvPr>
            <p:cNvPicPr>
              <a:picLocks noChangeAspect="1"/>
            </p:cNvPicPr>
            <p:nvPr/>
          </p:nvPicPr>
          <p:blipFill>
            <a:blip r:embed="rId3"/>
            <a:stretch>
              <a:fillRect/>
            </a:stretch>
          </p:blipFill>
          <p:spPr>
            <a:xfrm>
              <a:off x="297443" y="745535"/>
              <a:ext cx="1750249" cy="1166834"/>
            </a:xfrm>
            <a:prstGeom prst="rect">
              <a:avLst/>
            </a:prstGeom>
          </p:spPr>
        </p:pic>
        <p:pic>
          <p:nvPicPr>
            <p:cNvPr id="49" name="Picture 48" descr="Bola rolando escada abaixo">
              <a:extLst>
                <a:ext uri="{FF2B5EF4-FFF2-40B4-BE49-F238E27FC236}">
                  <a16:creationId xmlns:a16="http://schemas.microsoft.com/office/drawing/2014/main" id="{B9A55BBF-3B32-F016-5DCD-3D6814234B01}"/>
                </a:ext>
              </a:extLst>
            </p:cNvPr>
            <p:cNvPicPr>
              <a:picLocks noChangeAspect="1"/>
            </p:cNvPicPr>
            <p:nvPr/>
          </p:nvPicPr>
          <p:blipFill rotWithShape="1">
            <a:blip r:embed="rId4"/>
            <a:srcRect b="4328"/>
            <a:stretch/>
          </p:blipFill>
          <p:spPr>
            <a:xfrm>
              <a:off x="301195" y="1934043"/>
              <a:ext cx="1746497" cy="1169639"/>
            </a:xfrm>
            <a:prstGeom prst="rect">
              <a:avLst/>
            </a:prstGeom>
          </p:spPr>
        </p:pic>
        <p:pic>
          <p:nvPicPr>
            <p:cNvPr id="51" name="Picture 50" descr="Close de um cata-vento">
              <a:extLst>
                <a:ext uri="{FF2B5EF4-FFF2-40B4-BE49-F238E27FC236}">
                  <a16:creationId xmlns:a16="http://schemas.microsoft.com/office/drawing/2014/main" id="{785B4BDC-C938-D8A1-088D-6B517D9D4A9E}"/>
                </a:ext>
              </a:extLst>
            </p:cNvPr>
            <p:cNvPicPr>
              <a:picLocks noChangeAspect="1"/>
            </p:cNvPicPr>
            <p:nvPr/>
          </p:nvPicPr>
          <p:blipFill>
            <a:blip r:embed="rId5"/>
            <a:stretch>
              <a:fillRect/>
            </a:stretch>
          </p:blipFill>
          <p:spPr>
            <a:xfrm>
              <a:off x="301195" y="3124536"/>
              <a:ext cx="1746497" cy="1164047"/>
            </a:xfrm>
            <a:prstGeom prst="rect">
              <a:avLst/>
            </a:prstGeom>
          </p:spPr>
        </p:pic>
        <p:pic>
          <p:nvPicPr>
            <p:cNvPr id="53" name="Picture 52" descr="Máquina de escrever mostrando um ponto de interrogação">
              <a:extLst>
                <a:ext uri="{FF2B5EF4-FFF2-40B4-BE49-F238E27FC236}">
                  <a16:creationId xmlns:a16="http://schemas.microsoft.com/office/drawing/2014/main" id="{02E67565-E0A5-BE25-8190-DF4A03452282}"/>
                </a:ext>
              </a:extLst>
            </p:cNvPr>
            <p:cNvPicPr>
              <a:picLocks noChangeAspect="1"/>
            </p:cNvPicPr>
            <p:nvPr/>
          </p:nvPicPr>
          <p:blipFill>
            <a:blip r:embed="rId6"/>
            <a:stretch>
              <a:fillRect/>
            </a:stretch>
          </p:blipFill>
          <p:spPr>
            <a:xfrm>
              <a:off x="301195" y="4312039"/>
              <a:ext cx="1746497" cy="1164047"/>
            </a:xfrm>
            <a:prstGeom prst="rect">
              <a:avLst/>
            </a:prstGeom>
          </p:spPr>
        </p:pic>
        <p:pic>
          <p:nvPicPr>
            <p:cNvPr id="55" name="Picture 54" descr="Progressão da cor das folhas de outono">
              <a:extLst>
                <a:ext uri="{FF2B5EF4-FFF2-40B4-BE49-F238E27FC236}">
                  <a16:creationId xmlns:a16="http://schemas.microsoft.com/office/drawing/2014/main" id="{82218B93-47D0-01F2-1ADD-9502F4D23468}"/>
                </a:ext>
              </a:extLst>
            </p:cNvPr>
            <p:cNvPicPr>
              <a:picLocks noChangeAspect="1"/>
            </p:cNvPicPr>
            <p:nvPr/>
          </p:nvPicPr>
          <p:blipFill>
            <a:blip r:embed="rId7"/>
            <a:stretch>
              <a:fillRect/>
            </a:stretch>
          </p:blipFill>
          <p:spPr>
            <a:xfrm>
              <a:off x="297443" y="5504531"/>
              <a:ext cx="1746497" cy="1164331"/>
            </a:xfrm>
            <a:prstGeom prst="rect">
              <a:avLst/>
            </a:prstGeom>
          </p:spPr>
        </p:pic>
        <p:grpSp>
          <p:nvGrpSpPr>
            <p:cNvPr id="56" name="Group 55">
              <a:extLst>
                <a:ext uri="{FF2B5EF4-FFF2-40B4-BE49-F238E27FC236}">
                  <a16:creationId xmlns:a16="http://schemas.microsoft.com/office/drawing/2014/main" id="{68141F9D-488D-C958-436C-8C429813DEC6}"/>
                </a:ext>
              </a:extLst>
            </p:cNvPr>
            <p:cNvGrpSpPr/>
            <p:nvPr/>
          </p:nvGrpSpPr>
          <p:grpSpPr>
            <a:xfrm>
              <a:off x="75114" y="737691"/>
              <a:ext cx="226081" cy="5935416"/>
              <a:chOff x="75114" y="737691"/>
              <a:chExt cx="226081" cy="5935416"/>
            </a:xfrm>
          </p:grpSpPr>
          <p:sp>
            <p:nvSpPr>
              <p:cNvPr id="34" name="Rectangle 33">
                <a:extLst>
                  <a:ext uri="{FF2B5EF4-FFF2-40B4-BE49-F238E27FC236}">
                    <a16:creationId xmlns:a16="http://schemas.microsoft.com/office/drawing/2014/main" id="{11337F5D-B0F5-9BDF-ACB6-1882D781CA2A}"/>
                  </a:ext>
                </a:extLst>
              </p:cNvPr>
              <p:cNvSpPr/>
              <p:nvPr/>
            </p:nvSpPr>
            <p:spPr>
              <a:xfrm>
                <a:off x="75673" y="737691"/>
                <a:ext cx="221770" cy="1188062"/>
              </a:xfrm>
              <a:prstGeom prst="rect">
                <a:avLst/>
              </a:prstGeom>
              <a:solidFill>
                <a:schemeClr val="accent5">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475C6FAF-6F1D-B9A8-C6D2-58AF10A5B148}"/>
                  </a:ext>
                </a:extLst>
              </p:cNvPr>
              <p:cNvSpPr/>
              <p:nvPr/>
            </p:nvSpPr>
            <p:spPr>
              <a:xfrm>
                <a:off x="75673" y="1927930"/>
                <a:ext cx="221770" cy="1184572"/>
              </a:xfrm>
              <a:prstGeom prst="rect">
                <a:avLst/>
              </a:prstGeom>
              <a:solidFill>
                <a:schemeClr val="accent6"/>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191BB8C-A46A-3D80-47D9-7FEA4D93BF88}"/>
                  </a:ext>
                </a:extLst>
              </p:cNvPr>
              <p:cNvSpPr/>
              <p:nvPr/>
            </p:nvSpPr>
            <p:spPr>
              <a:xfrm>
                <a:off x="75673" y="3129763"/>
                <a:ext cx="221770" cy="1157326"/>
              </a:xfrm>
              <a:prstGeom prst="rect">
                <a:avLst/>
              </a:prstGeom>
              <a:solidFill>
                <a:srgbClr val="2B8D8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A1E2DB0-A9C9-BE82-C7E6-8E3DDFFA165E}"/>
                  </a:ext>
                </a:extLst>
              </p:cNvPr>
              <p:cNvSpPr/>
              <p:nvPr/>
            </p:nvSpPr>
            <p:spPr>
              <a:xfrm>
                <a:off x="79425" y="4297073"/>
                <a:ext cx="221770" cy="1177425"/>
              </a:xfrm>
              <a:prstGeom prst="rect">
                <a:avLst/>
              </a:prstGeom>
              <a:solidFill>
                <a:schemeClr val="accent5">
                  <a:lumMod val="5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5F886742-CD3F-D3DF-E0AB-DAD9A6FC9737}"/>
                  </a:ext>
                </a:extLst>
              </p:cNvPr>
              <p:cNvSpPr/>
              <p:nvPr/>
            </p:nvSpPr>
            <p:spPr>
              <a:xfrm>
                <a:off x="75114" y="5483441"/>
                <a:ext cx="221770" cy="1189666"/>
              </a:xfrm>
              <a:prstGeom prst="rect">
                <a:avLst/>
              </a:prstGeom>
              <a:solidFill>
                <a:schemeClr val="tx1">
                  <a:lumMod val="65000"/>
                  <a:lumOff val="3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8C010B00-E460-F315-569C-0CFC3E7DE66D}"/>
                </a:ext>
              </a:extLst>
            </p:cNvPr>
            <p:cNvGrpSpPr/>
            <p:nvPr/>
          </p:nvGrpSpPr>
          <p:grpSpPr>
            <a:xfrm>
              <a:off x="2019694" y="732049"/>
              <a:ext cx="225522" cy="5939918"/>
              <a:chOff x="75673" y="732049"/>
              <a:chExt cx="225522" cy="5939918"/>
            </a:xfrm>
          </p:grpSpPr>
          <p:sp>
            <p:nvSpPr>
              <p:cNvPr id="58" name="Rectangle 57">
                <a:extLst>
                  <a:ext uri="{FF2B5EF4-FFF2-40B4-BE49-F238E27FC236}">
                    <a16:creationId xmlns:a16="http://schemas.microsoft.com/office/drawing/2014/main" id="{5F403E38-4E79-3532-942B-DEC6555187DD}"/>
                  </a:ext>
                </a:extLst>
              </p:cNvPr>
              <p:cNvSpPr/>
              <p:nvPr/>
            </p:nvSpPr>
            <p:spPr>
              <a:xfrm>
                <a:off x="75673" y="732049"/>
                <a:ext cx="221770" cy="1193704"/>
              </a:xfrm>
              <a:prstGeom prst="rect">
                <a:avLst/>
              </a:prstGeom>
              <a:solidFill>
                <a:schemeClr val="accent5">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A0549879-2BF5-B8A0-9ADB-66657A448603}"/>
                  </a:ext>
                </a:extLst>
              </p:cNvPr>
              <p:cNvSpPr/>
              <p:nvPr/>
            </p:nvSpPr>
            <p:spPr>
              <a:xfrm>
                <a:off x="75673" y="1927930"/>
                <a:ext cx="221770" cy="1184572"/>
              </a:xfrm>
              <a:prstGeom prst="rect">
                <a:avLst/>
              </a:prstGeom>
              <a:solidFill>
                <a:schemeClr val="accent6"/>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AD080DD5-E29F-8EFE-F12D-65459FDCE6A2}"/>
                  </a:ext>
                </a:extLst>
              </p:cNvPr>
              <p:cNvSpPr/>
              <p:nvPr/>
            </p:nvSpPr>
            <p:spPr>
              <a:xfrm>
                <a:off x="75673" y="3129763"/>
                <a:ext cx="221770" cy="1157326"/>
              </a:xfrm>
              <a:prstGeom prst="rect">
                <a:avLst/>
              </a:prstGeom>
              <a:solidFill>
                <a:srgbClr val="2B8D8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EACF1AF7-EDA9-D2AD-E607-8EB5B6057523}"/>
                  </a:ext>
                </a:extLst>
              </p:cNvPr>
              <p:cNvSpPr/>
              <p:nvPr/>
            </p:nvSpPr>
            <p:spPr>
              <a:xfrm>
                <a:off x="79425" y="4297073"/>
                <a:ext cx="221770" cy="1177425"/>
              </a:xfrm>
              <a:prstGeom prst="rect">
                <a:avLst/>
              </a:prstGeom>
              <a:solidFill>
                <a:schemeClr val="accent5">
                  <a:lumMod val="5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D5D9CF69-6471-339A-6A6E-E18D290FECC0}"/>
                  </a:ext>
                </a:extLst>
              </p:cNvPr>
              <p:cNvSpPr/>
              <p:nvPr/>
            </p:nvSpPr>
            <p:spPr>
              <a:xfrm>
                <a:off x="79425" y="5482301"/>
                <a:ext cx="221770" cy="1189666"/>
              </a:xfrm>
              <a:prstGeom prst="rect">
                <a:avLst/>
              </a:prstGeom>
              <a:solidFill>
                <a:schemeClr val="tx1">
                  <a:lumMod val="65000"/>
                  <a:lumOff val="3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179924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rtl="0">
                        <a:spcBef>
                          <a:spcPts val="0"/>
                        </a:spcBef>
                        <a:spcAft>
                          <a:spcPts val="0"/>
                        </a:spcAft>
                      </a:pPr>
                      <a:r>
                        <a:rPr lang="pt-BR" sz="1600" b="1">
                          <a:solidFill>
                            <a:schemeClr val="tx1"/>
                          </a:solidFill>
                          <a:effectLst/>
                          <a:latin typeface="Century Gothic" panose="020B0502020202020204" pitchFamily="34" charset="0"/>
                        </a:rPr>
                        <a:t>AVISO DE ISENÇÃO DE RESPONSABILIDADE</a:t>
                      </a:r>
                    </a:p>
                    <a:p>
                      <a:pPr marL="0" marR="0" rtl="0">
                        <a:spcBef>
                          <a:spcPts val="0"/>
                        </a:spcBef>
                        <a:spcAft>
                          <a:spcPts val="0"/>
                        </a:spcAft>
                      </a:pPr>
                      <a:r>
                        <a:rPr lang="pt-BR" sz="1200" b="0">
                          <a:solidFill>
                            <a:schemeClr val="tx1"/>
                          </a:solidFill>
                          <a:effectLst/>
                          <a:latin typeface="Century Gothic" panose="020B0502020202020204" pitchFamily="34" charset="0"/>
                        </a:rPr>
                        <a:t> </a:t>
                      </a:r>
                    </a:p>
                    <a:p>
                      <a:pPr marL="0" marR="0" rtl="0">
                        <a:spcBef>
                          <a:spcPts val="0"/>
                        </a:spcBef>
                        <a:spcAft>
                          <a:spcPts val="0"/>
                        </a:spcAft>
                      </a:pPr>
                      <a:r>
                        <a:rPr lang="pt-BR" sz="1600" b="0">
                          <a:solidFill>
                            <a:schemeClr val="tx1"/>
                          </a:solidFill>
                          <a:effectLst/>
                          <a:latin typeface="Century Gothic" panose="020B0502020202020204" pitchFamily="34" charset="0"/>
                        </a:rPr>
                        <a:t>Os artigos, os modelos ou as informações disponibilizados pela Smartsheet no site são apenas para referência. Nós nos esforçamos para manter as informações atualizadas e corretas, mas não damos garantia de qualquer natureza, seja explícita ou implícita, a respeito da integridade, precisão, confiabilidade, adequação ou disponibilidade do site ou das informações, dos artigos, dos modelos ou dos gráficos contidos no site. Portanto, toda confiança que você depositar nas informações será estritamente por sua própria conta e risco.</a:t>
                      </a: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213</TotalTime>
  <Words>159</Words>
  <Application>Microsoft Office PowerPoint</Application>
  <PresentationFormat>Widescreen</PresentationFormat>
  <Paragraphs>22</Paragraphs>
  <Slides>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Century Gothic</vt:lpstr>
      <vt:lpstr>Тема Office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Sun Ye</cp:lastModifiedBy>
  <cp:revision>23</cp:revision>
  <dcterms:created xsi:type="dcterms:W3CDTF">2022-05-22T18:55:25Z</dcterms:created>
  <dcterms:modified xsi:type="dcterms:W3CDTF">2024-12-16T14:14:48Z</dcterms:modified>
</cp:coreProperties>
</file>