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53"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A58C"/>
    <a:srgbClr val="CBD6B5"/>
    <a:srgbClr val="EBD9B6"/>
    <a:srgbClr val="654105"/>
    <a:srgbClr val="7C5008"/>
    <a:srgbClr val="0098C6"/>
    <a:srgbClr val="02B9F0"/>
    <a:srgbClr val="D5A601"/>
    <a:srgbClr val="EDBA02"/>
    <a:srgbClr val="CBD6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E53E42-4ABB-4B45-ADE5-532FB818370B}" v="16" dt="2024-02-21T21:28:46.7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814" autoAdjust="0"/>
    <p:restoredTop sz="86447"/>
  </p:normalViewPr>
  <p:slideViewPr>
    <p:cSldViewPr snapToGrid="0" snapToObjects="1">
      <p:cViewPr varScale="1">
        <p:scale>
          <a:sx n="108" d="100"/>
          <a:sy n="108" d="100"/>
        </p:scale>
        <p:origin x="1272" y="102"/>
      </p:cViewPr>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A6E53E42-4ABB-4B45-ADE5-532FB818370B}"/>
    <pc:docChg chg="undo custSel modSld">
      <pc:chgData name="Bess Dunlevy" userId="dd4b9a8537dbe9d0" providerId="LiveId" clId="{A6E53E42-4ABB-4B45-ADE5-532FB818370B}" dt="2024-02-21T21:40:14.585" v="341" actId="207"/>
      <pc:docMkLst>
        <pc:docMk/>
      </pc:docMkLst>
      <pc:sldChg chg="addSp delSp modSp mod">
        <pc:chgData name="Bess Dunlevy" userId="dd4b9a8537dbe9d0" providerId="LiveId" clId="{A6E53E42-4ABB-4B45-ADE5-532FB818370B}" dt="2024-02-21T21:29:07.212" v="319" actId="1076"/>
        <pc:sldMkLst>
          <pc:docMk/>
          <pc:sldMk cId="1508588292" sldId="342"/>
        </pc:sldMkLst>
        <pc:spChg chg="del">
          <ac:chgData name="Bess Dunlevy" userId="dd4b9a8537dbe9d0" providerId="LiveId" clId="{A6E53E42-4ABB-4B45-ADE5-532FB818370B}" dt="2024-02-21T21:04:59.640" v="55" actId="478"/>
          <ac:spMkLst>
            <pc:docMk/>
            <pc:sldMk cId="1508588292" sldId="342"/>
            <ac:spMk id="5" creationId="{612228D6-BD7A-9B04-AEE8-35F6F16BAF9C}"/>
          </ac:spMkLst>
        </pc:spChg>
        <pc:spChg chg="mod">
          <ac:chgData name="Bess Dunlevy" userId="dd4b9a8537dbe9d0" providerId="LiveId" clId="{A6E53E42-4ABB-4B45-ADE5-532FB818370B}" dt="2024-02-21T21:29:07.212" v="319" actId="1076"/>
          <ac:spMkLst>
            <pc:docMk/>
            <pc:sldMk cId="1508588292" sldId="342"/>
            <ac:spMk id="11" creationId="{337A3371-9EA4-4C46-A817-F8A47B8962FF}"/>
          </ac:spMkLst>
        </pc:spChg>
        <pc:spChg chg="mod">
          <ac:chgData name="Bess Dunlevy" userId="dd4b9a8537dbe9d0" providerId="LiveId" clId="{A6E53E42-4ABB-4B45-ADE5-532FB818370B}" dt="2024-02-21T21:04:55.706" v="54" actId="20577"/>
          <ac:spMkLst>
            <pc:docMk/>
            <pc:sldMk cId="1508588292" sldId="342"/>
            <ac:spMk id="33" creationId="{143A449B-AAB7-994A-92CE-8F48E2CA7DF6}"/>
          </ac:spMkLst>
        </pc:spChg>
        <pc:picChg chg="add del mod">
          <ac:chgData name="Bess Dunlevy" userId="dd4b9a8537dbe9d0" providerId="LiveId" clId="{A6E53E42-4ABB-4B45-ADE5-532FB818370B}" dt="2024-02-21T21:26:45.300" v="307" actId="478"/>
          <ac:picMkLst>
            <pc:docMk/>
            <pc:sldMk cId="1508588292" sldId="342"/>
            <ac:picMk id="2" creationId="{D8864D65-D198-62F4-549E-D3A166D548DA}"/>
          </ac:picMkLst>
        </pc:picChg>
        <pc:picChg chg="add mod">
          <ac:chgData name="Bess Dunlevy" userId="dd4b9a8537dbe9d0" providerId="LiveId" clId="{A6E53E42-4ABB-4B45-ADE5-532FB818370B}" dt="2024-02-21T21:28:57.162" v="317" actId="1076"/>
          <ac:picMkLst>
            <pc:docMk/>
            <pc:sldMk cId="1508588292" sldId="342"/>
            <ac:picMk id="6" creationId="{7D2A100B-3CD7-75E6-422F-BC6CA975C797}"/>
          </ac:picMkLst>
        </pc:picChg>
        <pc:picChg chg="del">
          <ac:chgData name="Bess Dunlevy" userId="dd4b9a8537dbe9d0" providerId="LiveId" clId="{A6E53E42-4ABB-4B45-ADE5-532FB818370B}" dt="2024-02-21T21:04:41.395" v="0" actId="478"/>
          <ac:picMkLst>
            <pc:docMk/>
            <pc:sldMk cId="1508588292" sldId="342"/>
            <ac:picMk id="7" creationId="{4D0CC9EA-083F-C675-7A7E-EDDDDCD02B47}"/>
          </ac:picMkLst>
        </pc:picChg>
        <pc:picChg chg="add mod">
          <ac:chgData name="Bess Dunlevy" userId="dd4b9a8537dbe9d0" providerId="LiveId" clId="{A6E53E42-4ABB-4B45-ADE5-532FB818370B}" dt="2024-02-21T21:28:49.827" v="314" actId="1076"/>
          <ac:picMkLst>
            <pc:docMk/>
            <pc:sldMk cId="1508588292" sldId="342"/>
            <ac:picMk id="8" creationId="{0FB159FC-54C7-5361-63A0-C7D7C2EBE1E2}"/>
          </ac:picMkLst>
        </pc:picChg>
        <pc:picChg chg="add mod">
          <ac:chgData name="Bess Dunlevy" userId="dd4b9a8537dbe9d0" providerId="LiveId" clId="{A6E53E42-4ABB-4B45-ADE5-532FB818370B}" dt="2024-02-21T21:29:01.899" v="318" actId="1076"/>
          <ac:picMkLst>
            <pc:docMk/>
            <pc:sldMk cId="1508588292" sldId="342"/>
            <ac:picMk id="12" creationId="{56418D32-B0CD-EEF9-CF8F-5C2A7D9ED868}"/>
          </ac:picMkLst>
        </pc:picChg>
        <pc:picChg chg="del">
          <ac:chgData name="Bess Dunlevy" userId="dd4b9a8537dbe9d0" providerId="LiveId" clId="{A6E53E42-4ABB-4B45-ADE5-532FB818370B}" dt="2024-02-21T21:28:54.942" v="316" actId="478"/>
          <ac:picMkLst>
            <pc:docMk/>
            <pc:sldMk cId="1508588292" sldId="342"/>
            <ac:picMk id="15" creationId="{7D547EB1-1706-F587-68FF-AAB17A4009C2}"/>
          </ac:picMkLst>
        </pc:picChg>
        <pc:cxnChg chg="del">
          <ac:chgData name="Bess Dunlevy" userId="dd4b9a8537dbe9d0" providerId="LiveId" clId="{A6E53E42-4ABB-4B45-ADE5-532FB818370B}" dt="2024-02-21T21:04:59.640" v="55" actId="478"/>
          <ac:cxnSpMkLst>
            <pc:docMk/>
            <pc:sldMk cId="1508588292" sldId="342"/>
            <ac:cxnSpMk id="9" creationId="{63BC2504-EB5D-9870-FDB3-88C32A0486C9}"/>
          </ac:cxnSpMkLst>
        </pc:cxnChg>
        <pc:cxnChg chg="del">
          <ac:chgData name="Bess Dunlevy" userId="dd4b9a8537dbe9d0" providerId="LiveId" clId="{A6E53E42-4ABB-4B45-ADE5-532FB818370B}" dt="2024-02-21T21:04:59.640" v="55" actId="478"/>
          <ac:cxnSpMkLst>
            <pc:docMk/>
            <pc:sldMk cId="1508588292" sldId="342"/>
            <ac:cxnSpMk id="10" creationId="{8BA65280-659F-A4A9-0B2B-E41BDA589099}"/>
          </ac:cxnSpMkLst>
        </pc:cxnChg>
      </pc:sldChg>
      <pc:sldChg chg="addSp delSp modSp mod">
        <pc:chgData name="Bess Dunlevy" userId="dd4b9a8537dbe9d0" providerId="LiveId" clId="{A6E53E42-4ABB-4B45-ADE5-532FB818370B}" dt="2024-02-21T21:40:14.585" v="341" actId="207"/>
        <pc:sldMkLst>
          <pc:docMk/>
          <pc:sldMk cId="1179924037" sldId="353"/>
        </pc:sldMkLst>
        <pc:spChg chg="mod">
          <ac:chgData name="Bess Dunlevy" userId="dd4b9a8537dbe9d0" providerId="LiveId" clId="{A6E53E42-4ABB-4B45-ADE5-532FB818370B}" dt="2024-02-21T21:16:18.789" v="161" actId="14100"/>
          <ac:spMkLst>
            <pc:docMk/>
            <pc:sldMk cId="1179924037" sldId="353"/>
            <ac:spMk id="3" creationId="{BCE760FD-6E50-FD4F-B597-7E228EDE51FD}"/>
          </ac:spMkLst>
        </pc:spChg>
        <pc:spChg chg="add mod ord">
          <ac:chgData name="Bess Dunlevy" userId="dd4b9a8537dbe9d0" providerId="LiveId" clId="{A6E53E42-4ABB-4B45-ADE5-532FB818370B}" dt="2024-02-21T21:40:11.889" v="340" actId="207"/>
          <ac:spMkLst>
            <pc:docMk/>
            <pc:sldMk cId="1179924037" sldId="353"/>
            <ac:spMk id="10" creationId="{D45393C6-2FB7-505A-5552-BDB59B59B9A2}"/>
          </ac:spMkLst>
        </pc:spChg>
        <pc:spChg chg="add mod">
          <ac:chgData name="Bess Dunlevy" userId="dd4b9a8537dbe9d0" providerId="LiveId" clId="{A6E53E42-4ABB-4B45-ADE5-532FB818370B}" dt="2024-02-21T21:40:14.585" v="341" actId="207"/>
          <ac:spMkLst>
            <pc:docMk/>
            <pc:sldMk cId="1179924037" sldId="353"/>
            <ac:spMk id="12" creationId="{93A4E565-0A14-83CF-98C0-DB8CC79D1EDB}"/>
          </ac:spMkLst>
        </pc:spChg>
        <pc:spChg chg="add mod">
          <ac:chgData name="Bess Dunlevy" userId="dd4b9a8537dbe9d0" providerId="LiveId" clId="{A6E53E42-4ABB-4B45-ADE5-532FB818370B}" dt="2024-02-21T21:16:14.597" v="159" actId="14100"/>
          <ac:spMkLst>
            <pc:docMk/>
            <pc:sldMk cId="1179924037" sldId="353"/>
            <ac:spMk id="13" creationId="{53052990-8280-7618-134D-72CECD60EA2F}"/>
          </ac:spMkLst>
        </pc:spChg>
        <pc:spChg chg="add del mod">
          <ac:chgData name="Bess Dunlevy" userId="dd4b9a8537dbe9d0" providerId="LiveId" clId="{A6E53E42-4ABB-4B45-ADE5-532FB818370B}" dt="2024-02-21T21:29:14.944" v="320" actId="478"/>
          <ac:spMkLst>
            <pc:docMk/>
            <pc:sldMk cId="1179924037" sldId="353"/>
            <ac:spMk id="17" creationId="{A9E7C2D9-9578-4BD8-54E4-E4817ACBFF8F}"/>
          </ac:spMkLst>
        </pc:spChg>
        <pc:spChg chg="add del mod">
          <ac:chgData name="Bess Dunlevy" userId="dd4b9a8537dbe9d0" providerId="LiveId" clId="{A6E53E42-4ABB-4B45-ADE5-532FB818370B}" dt="2024-02-21T21:29:14.944" v="320" actId="478"/>
          <ac:spMkLst>
            <pc:docMk/>
            <pc:sldMk cId="1179924037" sldId="353"/>
            <ac:spMk id="18" creationId="{FB6A2192-75FA-17C4-1A35-9C9C8FF4F41B}"/>
          </ac:spMkLst>
        </pc:spChg>
        <pc:spChg chg="add del mod">
          <ac:chgData name="Bess Dunlevy" userId="dd4b9a8537dbe9d0" providerId="LiveId" clId="{A6E53E42-4ABB-4B45-ADE5-532FB818370B}" dt="2024-02-21T21:23:41.496" v="217" actId="478"/>
          <ac:spMkLst>
            <pc:docMk/>
            <pc:sldMk cId="1179924037" sldId="353"/>
            <ac:spMk id="19" creationId="{B6E2FDE8-879B-0302-01B6-3332064E1952}"/>
          </ac:spMkLst>
        </pc:spChg>
        <pc:spChg chg="add mod">
          <ac:chgData name="Bess Dunlevy" userId="dd4b9a8537dbe9d0" providerId="LiveId" clId="{A6E53E42-4ABB-4B45-ADE5-532FB818370B}" dt="2024-02-21T21:40:03.478" v="338" actId="14100"/>
          <ac:spMkLst>
            <pc:docMk/>
            <pc:sldMk cId="1179924037" sldId="353"/>
            <ac:spMk id="20" creationId="{C32302C0-E44B-2FBF-1B1F-DEFB39F93A43}"/>
          </ac:spMkLst>
        </pc:spChg>
        <pc:spChg chg="add mod">
          <ac:chgData name="Bess Dunlevy" userId="dd4b9a8537dbe9d0" providerId="LiveId" clId="{A6E53E42-4ABB-4B45-ADE5-532FB818370B}" dt="2024-02-21T21:25:07.931" v="293" actId="1035"/>
          <ac:spMkLst>
            <pc:docMk/>
            <pc:sldMk cId="1179924037" sldId="353"/>
            <ac:spMk id="21" creationId="{AA8CB221-EB0D-9439-9D01-0B9F6FDC26C6}"/>
          </ac:spMkLst>
        </pc:spChg>
        <pc:spChg chg="add del mod">
          <ac:chgData name="Bess Dunlevy" userId="dd4b9a8537dbe9d0" providerId="LiveId" clId="{A6E53E42-4ABB-4B45-ADE5-532FB818370B}" dt="2024-02-21T21:39:52.046" v="332" actId="478"/>
          <ac:spMkLst>
            <pc:docMk/>
            <pc:sldMk cId="1179924037" sldId="353"/>
            <ac:spMk id="22" creationId="{769CA55B-ED82-68F9-2B75-081200C047BC}"/>
          </ac:spMkLst>
        </pc:spChg>
        <pc:spChg chg="add del mod">
          <ac:chgData name="Bess Dunlevy" userId="dd4b9a8537dbe9d0" providerId="LiveId" clId="{A6E53E42-4ABB-4B45-ADE5-532FB818370B}" dt="2024-02-21T21:39:48.089" v="331" actId="478"/>
          <ac:spMkLst>
            <pc:docMk/>
            <pc:sldMk cId="1179924037" sldId="353"/>
            <ac:spMk id="23" creationId="{FC208287-5D1D-86EE-7F76-60BA99577585}"/>
          </ac:spMkLst>
        </pc:spChg>
        <pc:spChg chg="add del mod">
          <ac:chgData name="Bess Dunlevy" userId="dd4b9a8537dbe9d0" providerId="LiveId" clId="{A6E53E42-4ABB-4B45-ADE5-532FB818370B}" dt="2024-02-21T21:39:52.046" v="332" actId="478"/>
          <ac:spMkLst>
            <pc:docMk/>
            <pc:sldMk cId="1179924037" sldId="353"/>
            <ac:spMk id="24" creationId="{45800A13-CC7D-E860-CE1F-6F2752BBA4F0}"/>
          </ac:spMkLst>
        </pc:spChg>
        <pc:spChg chg="add del mod">
          <ac:chgData name="Bess Dunlevy" userId="dd4b9a8537dbe9d0" providerId="LiveId" clId="{A6E53E42-4ABB-4B45-ADE5-532FB818370B}" dt="2024-02-21T21:39:48.089" v="331" actId="478"/>
          <ac:spMkLst>
            <pc:docMk/>
            <pc:sldMk cId="1179924037" sldId="353"/>
            <ac:spMk id="25" creationId="{C8DA9C80-8D54-8A13-26C5-6347F156702E}"/>
          </ac:spMkLst>
        </pc:spChg>
        <pc:spChg chg="add del mod">
          <ac:chgData name="Bess Dunlevy" userId="dd4b9a8537dbe9d0" providerId="LiveId" clId="{A6E53E42-4ABB-4B45-ADE5-532FB818370B}" dt="2024-02-21T21:39:52.046" v="332" actId="478"/>
          <ac:spMkLst>
            <pc:docMk/>
            <pc:sldMk cId="1179924037" sldId="353"/>
            <ac:spMk id="27" creationId="{7C6B5067-57A7-1597-00C3-22DD4A6493B6}"/>
          </ac:spMkLst>
        </pc:spChg>
        <pc:spChg chg="add del mod">
          <ac:chgData name="Bess Dunlevy" userId="dd4b9a8537dbe9d0" providerId="LiveId" clId="{A6E53E42-4ABB-4B45-ADE5-532FB818370B}" dt="2024-02-21T21:39:48.089" v="331" actId="478"/>
          <ac:spMkLst>
            <pc:docMk/>
            <pc:sldMk cId="1179924037" sldId="353"/>
            <ac:spMk id="28" creationId="{FC2BB6AF-8596-A73A-0635-500AEA710A9F}"/>
          </ac:spMkLst>
        </pc:spChg>
        <pc:spChg chg="add del mod">
          <ac:chgData name="Bess Dunlevy" userId="dd4b9a8537dbe9d0" providerId="LiveId" clId="{A6E53E42-4ABB-4B45-ADE5-532FB818370B}" dt="2024-02-21T21:25:17.443" v="296" actId="478"/>
          <ac:spMkLst>
            <pc:docMk/>
            <pc:sldMk cId="1179924037" sldId="353"/>
            <ac:spMk id="29" creationId="{A0D0B80C-39F9-99A6-552B-C7B78108DA20}"/>
          </ac:spMkLst>
        </pc:spChg>
        <pc:spChg chg="add del mod">
          <ac:chgData name="Bess Dunlevy" userId="dd4b9a8537dbe9d0" providerId="LiveId" clId="{A6E53E42-4ABB-4B45-ADE5-532FB818370B}" dt="2024-02-21T21:25:17.443" v="296" actId="478"/>
          <ac:spMkLst>
            <pc:docMk/>
            <pc:sldMk cId="1179924037" sldId="353"/>
            <ac:spMk id="30" creationId="{4ACF5E79-3E74-BEE0-EB87-72F7472ED80A}"/>
          </ac:spMkLst>
        </pc:spChg>
        <pc:spChg chg="add del mod">
          <ac:chgData name="Bess Dunlevy" userId="dd4b9a8537dbe9d0" providerId="LiveId" clId="{A6E53E42-4ABB-4B45-ADE5-532FB818370B}" dt="2024-02-21T21:25:17.443" v="296" actId="478"/>
          <ac:spMkLst>
            <pc:docMk/>
            <pc:sldMk cId="1179924037" sldId="353"/>
            <ac:spMk id="31" creationId="{7300E5C8-99FC-166B-1E20-0492D8FA44F6}"/>
          </ac:spMkLst>
        </pc:spChg>
        <pc:spChg chg="add del mod">
          <ac:chgData name="Bess Dunlevy" userId="dd4b9a8537dbe9d0" providerId="LiveId" clId="{A6E53E42-4ABB-4B45-ADE5-532FB818370B}" dt="2024-02-21T21:25:17.443" v="296" actId="478"/>
          <ac:spMkLst>
            <pc:docMk/>
            <pc:sldMk cId="1179924037" sldId="353"/>
            <ac:spMk id="32" creationId="{2005550A-E71C-1471-3559-DAD32A521F2D}"/>
          </ac:spMkLst>
        </pc:spChg>
        <pc:spChg chg="add del mod">
          <ac:chgData name="Bess Dunlevy" userId="dd4b9a8537dbe9d0" providerId="LiveId" clId="{A6E53E42-4ABB-4B45-ADE5-532FB818370B}" dt="2024-02-21T21:25:17.443" v="296" actId="478"/>
          <ac:spMkLst>
            <pc:docMk/>
            <pc:sldMk cId="1179924037" sldId="353"/>
            <ac:spMk id="33" creationId="{D839C2BB-0211-98D8-08A2-E832B46A3837}"/>
          </ac:spMkLst>
        </pc:spChg>
        <pc:spChg chg="add del mod">
          <ac:chgData name="Bess Dunlevy" userId="dd4b9a8537dbe9d0" providerId="LiveId" clId="{A6E53E42-4ABB-4B45-ADE5-532FB818370B}" dt="2024-02-21T21:25:17.443" v="296" actId="478"/>
          <ac:spMkLst>
            <pc:docMk/>
            <pc:sldMk cId="1179924037" sldId="353"/>
            <ac:spMk id="34" creationId="{0CFBED08-6805-B6BF-F083-00FC12B3AAD9}"/>
          </ac:spMkLst>
        </pc:spChg>
        <pc:spChg chg="add mod">
          <ac:chgData name="Bess Dunlevy" userId="dd4b9a8537dbe9d0" providerId="LiveId" clId="{A6E53E42-4ABB-4B45-ADE5-532FB818370B}" dt="2024-02-21T21:40:00.600" v="337" actId="14100"/>
          <ac:spMkLst>
            <pc:docMk/>
            <pc:sldMk cId="1179924037" sldId="353"/>
            <ac:spMk id="35" creationId="{04F1F7F2-DACE-99C2-2F2B-D67BD66ED2FD}"/>
          </ac:spMkLst>
        </pc:spChg>
        <pc:spChg chg="add mod">
          <ac:chgData name="Bess Dunlevy" userId="dd4b9a8537dbe9d0" providerId="LiveId" clId="{A6E53E42-4ABB-4B45-ADE5-532FB818370B}" dt="2024-02-21T21:25:55.343" v="304" actId="1076"/>
          <ac:spMkLst>
            <pc:docMk/>
            <pc:sldMk cId="1179924037" sldId="353"/>
            <ac:spMk id="36" creationId="{3D537591-0E8C-E38D-AC1F-9C9B7F657928}"/>
          </ac:spMkLst>
        </pc:spChg>
        <pc:spChg chg="add del mod">
          <ac:chgData name="Bess Dunlevy" userId="dd4b9a8537dbe9d0" providerId="LiveId" clId="{A6E53E42-4ABB-4B45-ADE5-532FB818370B}" dt="2024-02-21T21:39:57.290" v="336" actId="478"/>
          <ac:spMkLst>
            <pc:docMk/>
            <pc:sldMk cId="1179924037" sldId="353"/>
            <ac:spMk id="37" creationId="{1B5E42E9-784F-CF82-2D74-1266F87AFBB7}"/>
          </ac:spMkLst>
        </pc:spChg>
        <pc:spChg chg="add del mod">
          <ac:chgData name="Bess Dunlevy" userId="dd4b9a8537dbe9d0" providerId="LiveId" clId="{A6E53E42-4ABB-4B45-ADE5-532FB818370B}" dt="2024-02-21T21:39:55.155" v="333" actId="478"/>
          <ac:spMkLst>
            <pc:docMk/>
            <pc:sldMk cId="1179924037" sldId="353"/>
            <ac:spMk id="38" creationId="{B1216852-0495-4538-69FE-F45478DA940B}"/>
          </ac:spMkLst>
        </pc:spChg>
        <pc:spChg chg="add del mod">
          <ac:chgData name="Bess Dunlevy" userId="dd4b9a8537dbe9d0" providerId="LiveId" clId="{A6E53E42-4ABB-4B45-ADE5-532FB818370B}" dt="2024-02-21T21:39:56.427" v="335" actId="478"/>
          <ac:spMkLst>
            <pc:docMk/>
            <pc:sldMk cId="1179924037" sldId="353"/>
            <ac:spMk id="39" creationId="{BA07B869-FC82-FD36-9843-9B49FF17CFA8}"/>
          </ac:spMkLst>
        </pc:spChg>
        <pc:spChg chg="add del mod">
          <ac:chgData name="Bess Dunlevy" userId="dd4b9a8537dbe9d0" providerId="LiveId" clId="{A6E53E42-4ABB-4B45-ADE5-532FB818370B}" dt="2024-02-21T21:39:55.155" v="333" actId="478"/>
          <ac:spMkLst>
            <pc:docMk/>
            <pc:sldMk cId="1179924037" sldId="353"/>
            <ac:spMk id="40" creationId="{F2367B46-43FB-FA3E-CD6A-F27390A0BE70}"/>
          </ac:spMkLst>
        </pc:spChg>
        <pc:spChg chg="add del mod">
          <ac:chgData name="Bess Dunlevy" userId="dd4b9a8537dbe9d0" providerId="LiveId" clId="{A6E53E42-4ABB-4B45-ADE5-532FB818370B}" dt="2024-02-21T21:39:55.842" v="334" actId="478"/>
          <ac:spMkLst>
            <pc:docMk/>
            <pc:sldMk cId="1179924037" sldId="353"/>
            <ac:spMk id="41" creationId="{16C91CA9-17BB-9F78-390F-EDB46A36C89B}"/>
          </ac:spMkLst>
        </pc:spChg>
        <pc:spChg chg="add del mod">
          <ac:chgData name="Bess Dunlevy" userId="dd4b9a8537dbe9d0" providerId="LiveId" clId="{A6E53E42-4ABB-4B45-ADE5-532FB818370B}" dt="2024-02-21T21:39:55.155" v="333" actId="478"/>
          <ac:spMkLst>
            <pc:docMk/>
            <pc:sldMk cId="1179924037" sldId="353"/>
            <ac:spMk id="42" creationId="{A505D3B5-E646-32CC-E0DC-FC54E55D760B}"/>
          </ac:spMkLst>
        </pc:spChg>
        <pc:graphicFrameChg chg="del">
          <ac:chgData name="Bess Dunlevy" userId="dd4b9a8537dbe9d0" providerId="LiveId" clId="{A6E53E42-4ABB-4B45-ADE5-532FB818370B}" dt="2024-02-21T21:05:02.349" v="56" actId="478"/>
          <ac:graphicFrameMkLst>
            <pc:docMk/>
            <pc:sldMk cId="1179924037" sldId="353"/>
            <ac:graphicFrameMk id="6" creationId="{A25A9A92-1AD7-FA76-12BD-529A6360D6F1}"/>
          </ac:graphicFrameMkLst>
        </pc:graphicFrameChg>
        <pc:graphicFrameChg chg="del">
          <ac:chgData name="Bess Dunlevy" userId="dd4b9a8537dbe9d0" providerId="LiveId" clId="{A6E53E42-4ABB-4B45-ADE5-532FB818370B}" dt="2024-02-21T21:05:02.349" v="56" actId="478"/>
          <ac:graphicFrameMkLst>
            <pc:docMk/>
            <pc:sldMk cId="1179924037" sldId="353"/>
            <ac:graphicFrameMk id="11" creationId="{691D65FD-CAAD-9991-5517-94574DF5599A}"/>
          </ac:graphicFrameMkLst>
        </pc:graphicFrameChg>
        <pc:picChg chg="add del mod">
          <ac:chgData name="Bess Dunlevy" userId="dd4b9a8537dbe9d0" providerId="LiveId" clId="{A6E53E42-4ABB-4B45-ADE5-532FB818370B}" dt="2024-02-21T21:13:06.445" v="101" actId="478"/>
          <ac:picMkLst>
            <pc:docMk/>
            <pc:sldMk cId="1179924037" sldId="353"/>
            <ac:picMk id="7" creationId="{1B086B4F-DF64-2F93-51C2-563D5DBFD98F}"/>
          </ac:picMkLst>
        </pc:picChg>
        <pc:picChg chg="add mod modCrop">
          <ac:chgData name="Bess Dunlevy" userId="dd4b9a8537dbe9d0" providerId="LiveId" clId="{A6E53E42-4ABB-4B45-ADE5-532FB818370B}" dt="2024-02-21T21:13:35.941" v="109" actId="1076"/>
          <ac:picMkLst>
            <pc:docMk/>
            <pc:sldMk cId="1179924037" sldId="353"/>
            <ac:picMk id="9" creationId="{08FD7341-AA7D-1805-F960-B3156EC2875A}"/>
          </ac:picMkLst>
        </pc:picChg>
        <pc:picChg chg="add mod modCrop">
          <ac:chgData name="Bess Dunlevy" userId="dd4b9a8537dbe9d0" providerId="LiveId" clId="{A6E53E42-4ABB-4B45-ADE5-532FB818370B}" dt="2024-02-21T21:15:43.377" v="142" actId="1076"/>
          <ac:picMkLst>
            <pc:docMk/>
            <pc:sldMk cId="1179924037" sldId="353"/>
            <ac:picMk id="14" creationId="{6A9A2703-9497-8119-741C-ACF4D96852FD}"/>
          </ac:picMkLst>
        </pc:picChg>
        <pc:picChg chg="add del mod">
          <ac:chgData name="Bess Dunlevy" userId="dd4b9a8537dbe9d0" providerId="LiveId" clId="{A6E53E42-4ABB-4B45-ADE5-532FB818370B}" dt="2024-02-21T21:22:29.177" v="173" actId="478"/>
          <ac:picMkLst>
            <pc:docMk/>
            <pc:sldMk cId="1179924037" sldId="353"/>
            <ac:picMk id="16" creationId="{96A389A6-B1E1-A9AA-7B67-0CD54D76AF97}"/>
          </ac:picMkLst>
        </pc:picChg>
        <pc:picChg chg="del">
          <ac:chgData name="Bess Dunlevy" userId="dd4b9a8537dbe9d0" providerId="LiveId" clId="{A6E53E42-4ABB-4B45-ADE5-532FB818370B}" dt="2024-02-21T21:05:25.521" v="95" actId="478"/>
          <ac:picMkLst>
            <pc:docMk/>
            <pc:sldMk cId="1179924037" sldId="353"/>
            <ac:picMk id="26" creationId="{A443932E-E213-D7C4-9284-52D59B88CAEC}"/>
          </ac:picMkLst>
        </pc:picChg>
        <pc:cxnChg chg="add del mod">
          <ac:chgData name="Bess Dunlevy" userId="dd4b9a8537dbe9d0" providerId="LiveId" clId="{A6E53E42-4ABB-4B45-ADE5-532FB818370B}" dt="2024-02-21T21:15:21.653" v="137" actId="478"/>
          <ac:cxnSpMkLst>
            <pc:docMk/>
            <pc:sldMk cId="1179924037" sldId="353"/>
            <ac:cxnSpMk id="4" creationId="{C0529575-C313-4447-BA6D-7BC9945B7CA6}"/>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12/16/2024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2</a:t>
            </a:fld>
            <a:endParaRPr/>
          </a:p>
        </p:txBody>
      </p:sp>
    </p:spTree>
    <p:extLst>
      <p:ext uri="{BB962C8B-B14F-4D97-AF65-F5344CB8AC3E}">
        <p14:creationId xmlns:p14="http://schemas.microsoft.com/office/powerpoint/2010/main" val="246442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12/16/2024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12/16/2024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12/16/2024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12/16/2024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12/16/2024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12/16/2024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12/16/2024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pt.smartsheet.com/try-it?trp=58145"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143A449B-AAB7-994A-92CE-8F48E2CA7DF6}"/>
              </a:ext>
            </a:extLst>
          </p:cNvPr>
          <p:cNvSpPr txBox="1"/>
          <p:nvPr/>
        </p:nvSpPr>
        <p:spPr>
          <a:xfrm>
            <a:off x="300447" y="400145"/>
            <a:ext cx="6001741" cy="892552"/>
          </a:xfrm>
          <a:prstGeom prst="rect">
            <a:avLst/>
          </a:prstGeom>
          <a:noFill/>
        </p:spPr>
        <p:txBody>
          <a:bodyPr wrap="square" rtlCol="0">
            <a:spAutoFit/>
          </a:bodyPr>
          <a:lstStyle/>
          <a:p>
            <a:pPr rtl="0"/>
            <a:r>
              <a:rPr lang="pt-BR" sz="2600" b="1">
                <a:solidFill>
                  <a:schemeClr val="tx1">
                    <a:lumMod val="65000"/>
                    <a:lumOff val="35000"/>
                  </a:schemeClr>
                </a:solidFill>
                <a:latin typeface="Century Gothic" panose="020B0502020202020204" pitchFamily="34" charset="0"/>
              </a:rPr>
              <a:t>MODELO DE SLIDE DE DECLARAÇÃO E SOLUÇÃO DE PROBLEMA</a:t>
            </a:r>
          </a:p>
        </p:txBody>
      </p:sp>
      <p:sp>
        <p:nvSpPr>
          <p:cNvPr id="11" name="TextBox 10">
            <a:extLst>
              <a:ext uri="{FF2B5EF4-FFF2-40B4-BE49-F238E27FC236}">
                <a16:creationId xmlns:a16="http://schemas.microsoft.com/office/drawing/2014/main" id="{337A3371-9EA4-4C46-A817-F8A47B8962FF}"/>
              </a:ext>
            </a:extLst>
          </p:cNvPr>
          <p:cNvSpPr txBox="1"/>
          <p:nvPr/>
        </p:nvSpPr>
        <p:spPr>
          <a:xfrm>
            <a:off x="300447" y="5444582"/>
            <a:ext cx="8138087" cy="1231106"/>
          </a:xfrm>
          <a:prstGeom prst="rect">
            <a:avLst/>
          </a:prstGeom>
          <a:noFill/>
        </p:spPr>
        <p:txBody>
          <a:bodyPr wrap="square" rtlCol="0">
            <a:spAutoFit/>
          </a:bodyPr>
          <a:lstStyle/>
          <a:p>
            <a:pPr rtl="0"/>
            <a:r>
              <a:rPr lang="pt-BR">
                <a:solidFill>
                  <a:schemeClr val="tx1">
                    <a:lumMod val="75000"/>
                    <a:lumOff val="25000"/>
                  </a:schemeClr>
                </a:solidFill>
                <a:latin typeface="Century Gothic" panose="020B0502020202020204" pitchFamily="34" charset="0"/>
              </a:rPr>
              <a:t>CRIADO POR</a:t>
            </a:r>
          </a:p>
          <a:p>
            <a:pPr rtl="0"/>
            <a:r>
              <a:rPr lang="pt-BR" sz="1400">
                <a:solidFill>
                  <a:schemeClr val="tx1">
                    <a:lumMod val="50000"/>
                    <a:lumOff val="50000"/>
                  </a:schemeClr>
                </a:solidFill>
                <a:latin typeface="Century Gothic" panose="020B0502020202020204" pitchFamily="34" charset="0"/>
              </a:rPr>
              <a:t>NOME</a:t>
            </a:r>
          </a:p>
          <a:p>
            <a:endParaRPr lang="en-US" sz="1400" dirty="0">
              <a:solidFill>
                <a:schemeClr val="tx1">
                  <a:lumMod val="50000"/>
                  <a:lumOff val="50000"/>
                </a:schemeClr>
              </a:solidFill>
              <a:latin typeface="Century Gothic" panose="020B0502020202020204" pitchFamily="34" charset="0"/>
            </a:endParaRPr>
          </a:p>
          <a:p>
            <a:pPr rtl="0"/>
            <a:r>
              <a:rPr lang="pt-BR" sz="1400">
                <a:solidFill>
                  <a:schemeClr val="bg1">
                    <a:lumMod val="50000"/>
                  </a:schemeClr>
                </a:solidFill>
                <a:latin typeface="Century Gothic" panose="020B0502020202020204" pitchFamily="34" charset="0"/>
              </a:rPr>
              <a:t>Data de criação: DD/MM/AA</a:t>
            </a:r>
          </a:p>
          <a:p>
            <a:pPr rtl="0"/>
            <a:r>
              <a:rPr lang="pt-BR" sz="1400">
                <a:solidFill>
                  <a:schemeClr val="bg1">
                    <a:lumMod val="50000"/>
                  </a:schemeClr>
                </a:solidFill>
                <a:latin typeface="Century Gothic" panose="020B0502020202020204" pitchFamily="34" charset="0"/>
              </a:rPr>
              <a:t> </a:t>
            </a:r>
          </a:p>
        </p:txBody>
      </p:sp>
      <p:pic>
        <p:nvPicPr>
          <p:cNvPr id="6" name="Picture 5" descr="Um close de uma flor. Descrição gerada automaticamente">
            <a:extLst>
              <a:ext uri="{FF2B5EF4-FFF2-40B4-BE49-F238E27FC236}">
                <a16:creationId xmlns:a16="http://schemas.microsoft.com/office/drawing/2014/main" id="{7D2A100B-3CD7-75E6-422F-BC6CA975C797}"/>
              </a:ext>
            </a:extLst>
          </p:cNvPr>
          <p:cNvPicPr>
            <a:picLocks noChangeAspect="1"/>
          </p:cNvPicPr>
          <p:nvPr/>
        </p:nvPicPr>
        <p:blipFill>
          <a:blip r:embed="rId2"/>
          <a:stretch>
            <a:fillRect/>
          </a:stretch>
        </p:blipFill>
        <p:spPr>
          <a:xfrm>
            <a:off x="3206148" y="933395"/>
            <a:ext cx="5866180" cy="5513089"/>
          </a:xfrm>
          <a:prstGeom prst="rect">
            <a:avLst/>
          </a:prstGeom>
        </p:spPr>
      </p:pic>
      <p:pic>
        <p:nvPicPr>
          <p:cNvPr id="8" name="Picture 7" descr="Um ponto de interrogação e um ponto de exclamação. Descrição gerada automaticamente">
            <a:extLst>
              <a:ext uri="{FF2B5EF4-FFF2-40B4-BE49-F238E27FC236}">
                <a16:creationId xmlns:a16="http://schemas.microsoft.com/office/drawing/2014/main" id="{0FB159FC-54C7-5361-63A0-C7D7C2EBE1E2}"/>
              </a:ext>
            </a:extLst>
          </p:cNvPr>
          <p:cNvPicPr>
            <a:picLocks noChangeAspect="1"/>
          </p:cNvPicPr>
          <p:nvPr/>
        </p:nvPicPr>
        <p:blipFill rotWithShape="1">
          <a:blip r:embed="rId3"/>
          <a:srcRect l="6776" t="17643" r="44945" b="28350"/>
          <a:stretch/>
        </p:blipFill>
        <p:spPr>
          <a:xfrm>
            <a:off x="1560950" y="2805720"/>
            <a:ext cx="1129299" cy="1634836"/>
          </a:xfrm>
          <a:prstGeom prst="rect">
            <a:avLst/>
          </a:prstGeom>
        </p:spPr>
      </p:pic>
      <p:pic>
        <p:nvPicPr>
          <p:cNvPr id="12" name="Picture 11" descr="Um ponto de interrogação e um ponto de exclamação. Descrição gerada automaticamente">
            <a:extLst>
              <a:ext uri="{FF2B5EF4-FFF2-40B4-BE49-F238E27FC236}">
                <a16:creationId xmlns:a16="http://schemas.microsoft.com/office/drawing/2014/main" id="{56418D32-B0CD-EEF9-CF8F-5C2A7D9ED868}"/>
              </a:ext>
            </a:extLst>
          </p:cNvPr>
          <p:cNvPicPr>
            <a:picLocks noChangeAspect="1"/>
          </p:cNvPicPr>
          <p:nvPr/>
        </p:nvPicPr>
        <p:blipFill rotWithShape="1">
          <a:blip r:embed="rId3"/>
          <a:srcRect l="63635" t="17643" r="1419" b="28350"/>
          <a:stretch/>
        </p:blipFill>
        <p:spPr>
          <a:xfrm>
            <a:off x="9701363" y="2872521"/>
            <a:ext cx="817418" cy="1634836"/>
          </a:xfrm>
          <a:prstGeom prst="rect">
            <a:avLst/>
          </a:prstGeom>
        </p:spPr>
      </p:pic>
      <p:pic>
        <p:nvPicPr>
          <p:cNvPr id="2" name="Picture 1" descr="A blue background with white text&#10;&#10;Description automatically generated">
            <a:hlinkClick r:id="rId4"/>
            <a:extLst>
              <a:ext uri="{FF2B5EF4-FFF2-40B4-BE49-F238E27FC236}">
                <a16:creationId xmlns:a16="http://schemas.microsoft.com/office/drawing/2014/main" id="{B26D7C55-766B-BFC5-CC2D-1DB4B344F46C}"/>
              </a:ext>
            </a:extLst>
          </p:cNvPr>
          <p:cNvPicPr>
            <a:picLocks noChangeAspect="1"/>
          </p:cNvPicPr>
          <p:nvPr/>
        </p:nvPicPr>
        <p:blipFill>
          <a:blip r:embed="rId5"/>
          <a:stretch>
            <a:fillRect/>
          </a:stretch>
        </p:blipFill>
        <p:spPr>
          <a:xfrm>
            <a:off x="9072328" y="480646"/>
            <a:ext cx="2758095" cy="548572"/>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45393C6-2FB7-505A-5552-BDB59B59B9A2}"/>
              </a:ext>
            </a:extLst>
          </p:cNvPr>
          <p:cNvSpPr/>
          <p:nvPr/>
        </p:nvSpPr>
        <p:spPr>
          <a:xfrm>
            <a:off x="0" y="0"/>
            <a:ext cx="1542473" cy="6858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CE760FD-6E50-FD4F-B597-7E228EDE51FD}"/>
              </a:ext>
            </a:extLst>
          </p:cNvPr>
          <p:cNvSpPr txBox="1"/>
          <p:nvPr/>
        </p:nvSpPr>
        <p:spPr>
          <a:xfrm>
            <a:off x="1542473" y="373927"/>
            <a:ext cx="4650508" cy="784830"/>
          </a:xfrm>
          <a:prstGeom prst="rect">
            <a:avLst/>
          </a:prstGeom>
          <a:noFill/>
        </p:spPr>
        <p:txBody>
          <a:bodyPr wrap="square" rtlCol="0">
            <a:spAutoFit/>
          </a:bodyPr>
          <a:lstStyle/>
          <a:p>
            <a:pPr algn="ctr" rtl="0"/>
            <a:r>
              <a:rPr lang="pt-BR" sz="4500" spc="700">
                <a:solidFill>
                  <a:schemeClr val="accent2">
                    <a:lumMod val="75000"/>
                  </a:schemeClr>
                </a:solidFill>
                <a:latin typeface="Century Gothic" panose="020B0502020202020204" pitchFamily="34" charset="0"/>
              </a:rPr>
              <a:t>PROBLEMA</a:t>
            </a:r>
          </a:p>
        </p:txBody>
      </p:sp>
      <p:pic>
        <p:nvPicPr>
          <p:cNvPr id="9" name="Picture 8" descr="Um ponto de interrogação e um ponto de exclamação. Descrição gerada automaticamente">
            <a:extLst>
              <a:ext uri="{FF2B5EF4-FFF2-40B4-BE49-F238E27FC236}">
                <a16:creationId xmlns:a16="http://schemas.microsoft.com/office/drawing/2014/main" id="{08FD7341-AA7D-1805-F960-B3156EC2875A}"/>
              </a:ext>
            </a:extLst>
          </p:cNvPr>
          <p:cNvPicPr>
            <a:picLocks noChangeAspect="1"/>
          </p:cNvPicPr>
          <p:nvPr/>
        </p:nvPicPr>
        <p:blipFill rotWithShape="1">
          <a:blip r:embed="rId3"/>
          <a:srcRect l="6776" t="17643" r="44945" b="28350"/>
          <a:stretch/>
        </p:blipFill>
        <p:spPr>
          <a:xfrm>
            <a:off x="212441" y="79729"/>
            <a:ext cx="1129299" cy="1634836"/>
          </a:xfrm>
          <a:prstGeom prst="rect">
            <a:avLst/>
          </a:prstGeom>
        </p:spPr>
      </p:pic>
      <p:sp>
        <p:nvSpPr>
          <p:cNvPr id="12" name="Rectangle 11">
            <a:extLst>
              <a:ext uri="{FF2B5EF4-FFF2-40B4-BE49-F238E27FC236}">
                <a16:creationId xmlns:a16="http://schemas.microsoft.com/office/drawing/2014/main" id="{93A4E565-0A14-83CF-98C0-DB8CC79D1EDB}"/>
              </a:ext>
            </a:extLst>
          </p:cNvPr>
          <p:cNvSpPr/>
          <p:nvPr/>
        </p:nvSpPr>
        <p:spPr>
          <a:xfrm>
            <a:off x="6192982" y="0"/>
            <a:ext cx="1542473" cy="68580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3052990-8280-7618-134D-72CECD60EA2F}"/>
              </a:ext>
            </a:extLst>
          </p:cNvPr>
          <p:cNvSpPr txBox="1"/>
          <p:nvPr/>
        </p:nvSpPr>
        <p:spPr>
          <a:xfrm>
            <a:off x="7735456" y="373927"/>
            <a:ext cx="4456544" cy="784830"/>
          </a:xfrm>
          <a:prstGeom prst="rect">
            <a:avLst/>
          </a:prstGeom>
          <a:noFill/>
        </p:spPr>
        <p:txBody>
          <a:bodyPr wrap="square" rtlCol="0">
            <a:spAutoFit/>
          </a:bodyPr>
          <a:lstStyle/>
          <a:p>
            <a:pPr algn="ctr" rtl="0"/>
            <a:r>
              <a:rPr lang="pt-BR" sz="4500" spc="700">
                <a:solidFill>
                  <a:schemeClr val="accent6">
                    <a:lumMod val="75000"/>
                  </a:schemeClr>
                </a:solidFill>
                <a:latin typeface="Century Gothic" panose="020B0502020202020204" pitchFamily="34" charset="0"/>
              </a:rPr>
              <a:t>SOLUÇÃO</a:t>
            </a:r>
          </a:p>
        </p:txBody>
      </p:sp>
      <p:pic>
        <p:nvPicPr>
          <p:cNvPr id="14" name="Picture 13" descr="Um ponto de interrogação e um ponto de exclamação. Descrição gerada automaticamente">
            <a:extLst>
              <a:ext uri="{FF2B5EF4-FFF2-40B4-BE49-F238E27FC236}">
                <a16:creationId xmlns:a16="http://schemas.microsoft.com/office/drawing/2014/main" id="{6A9A2703-9497-8119-741C-ACF4D96852FD}"/>
              </a:ext>
            </a:extLst>
          </p:cNvPr>
          <p:cNvPicPr>
            <a:picLocks noChangeAspect="1"/>
          </p:cNvPicPr>
          <p:nvPr/>
        </p:nvPicPr>
        <p:blipFill rotWithShape="1">
          <a:blip r:embed="rId3"/>
          <a:srcRect l="63635" t="17643" r="1419" b="28350"/>
          <a:stretch/>
        </p:blipFill>
        <p:spPr>
          <a:xfrm>
            <a:off x="6597074" y="79729"/>
            <a:ext cx="817418" cy="1634836"/>
          </a:xfrm>
          <a:prstGeom prst="rect">
            <a:avLst/>
          </a:prstGeom>
        </p:spPr>
      </p:pic>
      <p:sp>
        <p:nvSpPr>
          <p:cNvPr id="20" name="Rectangle 19">
            <a:extLst>
              <a:ext uri="{FF2B5EF4-FFF2-40B4-BE49-F238E27FC236}">
                <a16:creationId xmlns:a16="http://schemas.microsoft.com/office/drawing/2014/main" id="{C32302C0-E44B-2FBF-1B1F-DEFB39F93A43}"/>
              </a:ext>
            </a:extLst>
          </p:cNvPr>
          <p:cNvSpPr/>
          <p:nvPr/>
        </p:nvSpPr>
        <p:spPr>
          <a:xfrm>
            <a:off x="1634836" y="1557551"/>
            <a:ext cx="4461164" cy="5145174"/>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AA8CB221-EB0D-9439-9D01-0B9F6FDC26C6}"/>
              </a:ext>
            </a:extLst>
          </p:cNvPr>
          <p:cNvSpPr txBox="1"/>
          <p:nvPr/>
        </p:nvSpPr>
        <p:spPr>
          <a:xfrm>
            <a:off x="1782618" y="1690259"/>
            <a:ext cx="4221018" cy="323165"/>
          </a:xfrm>
          <a:prstGeom prst="rect">
            <a:avLst/>
          </a:prstGeom>
          <a:noFill/>
        </p:spPr>
        <p:txBody>
          <a:bodyPr wrap="square" rtlCol="0">
            <a:spAutoFit/>
          </a:bodyPr>
          <a:lstStyle/>
          <a:p>
            <a:pPr rtl="0"/>
            <a:r>
              <a:rPr lang="pt-BR" sz="1500">
                <a:solidFill>
                  <a:schemeClr val="tx1">
                    <a:lumMod val="65000"/>
                    <a:lumOff val="35000"/>
                  </a:schemeClr>
                </a:solidFill>
                <a:latin typeface="Century Gothic" panose="020B0502020202020204" pitchFamily="34" charset="0"/>
              </a:rPr>
              <a:t>Descrição …</a:t>
            </a:r>
          </a:p>
        </p:txBody>
      </p:sp>
      <p:sp>
        <p:nvSpPr>
          <p:cNvPr id="35" name="Rectangle 34">
            <a:extLst>
              <a:ext uri="{FF2B5EF4-FFF2-40B4-BE49-F238E27FC236}">
                <a16:creationId xmlns:a16="http://schemas.microsoft.com/office/drawing/2014/main" id="{04F1F7F2-DACE-99C2-2F2B-D67BD66ED2FD}"/>
              </a:ext>
            </a:extLst>
          </p:cNvPr>
          <p:cNvSpPr/>
          <p:nvPr/>
        </p:nvSpPr>
        <p:spPr>
          <a:xfrm>
            <a:off x="7832437" y="1534083"/>
            <a:ext cx="4221018" cy="5168642"/>
          </a:xfrm>
          <a:prstGeom prst="rect">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3D537591-0E8C-E38D-AC1F-9C9B7F657928}"/>
              </a:ext>
            </a:extLst>
          </p:cNvPr>
          <p:cNvSpPr txBox="1"/>
          <p:nvPr/>
        </p:nvSpPr>
        <p:spPr>
          <a:xfrm>
            <a:off x="7980219" y="1666791"/>
            <a:ext cx="4221018" cy="323165"/>
          </a:xfrm>
          <a:prstGeom prst="rect">
            <a:avLst/>
          </a:prstGeom>
          <a:noFill/>
        </p:spPr>
        <p:txBody>
          <a:bodyPr wrap="square" rtlCol="0">
            <a:spAutoFit/>
          </a:bodyPr>
          <a:lstStyle/>
          <a:p>
            <a:pPr rtl="0"/>
            <a:r>
              <a:rPr lang="pt-BR" sz="1500">
                <a:solidFill>
                  <a:schemeClr val="tx1">
                    <a:lumMod val="65000"/>
                    <a:lumOff val="35000"/>
                  </a:schemeClr>
                </a:solidFill>
                <a:latin typeface="Century Gothic" panose="020B0502020202020204" pitchFamily="34" charset="0"/>
              </a:rPr>
              <a:t>Descrição …</a:t>
            </a:r>
          </a:p>
        </p:txBody>
      </p:sp>
    </p:spTree>
    <p:extLst>
      <p:ext uri="{BB962C8B-B14F-4D97-AF65-F5344CB8AC3E}">
        <p14:creationId xmlns:p14="http://schemas.microsoft.com/office/powerpoint/2010/main" val="1179924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pt-BR" sz="1600" b="1">
                          <a:solidFill>
                            <a:schemeClr val="tx1"/>
                          </a:solidFill>
                          <a:effectLst/>
                          <a:latin typeface="Century Gothic" panose="020B0502020202020204" pitchFamily="34" charset="0"/>
                        </a:rPr>
                        <a:t>AVISO DE ISENÇÃO DE RESPONSABILIDADE</a:t>
                      </a:r>
                    </a:p>
                    <a:p>
                      <a:pPr marL="0" marR="0" rtl="0">
                        <a:spcBef>
                          <a:spcPts val="0"/>
                        </a:spcBef>
                        <a:spcAft>
                          <a:spcPts val="0"/>
                        </a:spcAft>
                      </a:pPr>
                      <a:r>
                        <a:rPr lang="pt-BR" sz="1200" b="0">
                          <a:solidFill>
                            <a:schemeClr val="tx1"/>
                          </a:solidFill>
                          <a:effectLst/>
                          <a:latin typeface="Century Gothic" panose="020B0502020202020204" pitchFamily="34" charset="0"/>
                        </a:rPr>
                        <a:t> </a:t>
                      </a:r>
                    </a:p>
                    <a:p>
                      <a:pPr marL="0" marR="0" rtl="0">
                        <a:spcBef>
                          <a:spcPts val="0"/>
                        </a:spcBef>
                        <a:spcAft>
                          <a:spcPts val="0"/>
                        </a:spcAft>
                      </a:pPr>
                      <a:r>
                        <a:rPr lang="pt-BR" sz="1600" b="0">
                          <a:solidFill>
                            <a:schemeClr val="tx1"/>
                          </a:solidFill>
                          <a:effectLst/>
                          <a:latin typeface="Century Gothic" panose="020B0502020202020204" pitchFamily="34" charset="0"/>
                        </a:rPr>
                        <a:t>Os artigos, os modelos ou as informações disponibilizados pela Smartsheet no site são apenas para referência. Nós nos esforçamos para manter as informações atualizadas e corretas, mas não damos garantia de qualquer natureza, seja explícita ou implícita, a respeito da integridade, precisão, confiabilidade, adequação ou disponibilidade do site ou das informações, dos artigos, dos modelos ou dos gráficos contidos no site. Portanto, toda confiança que você depositar nas informações será estritamente por sua própria conta e risco.</a:t>
                      </a: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190</TotalTime>
  <Words>126</Words>
  <Application>Microsoft Office PowerPoint</Application>
  <PresentationFormat>Widescreen</PresentationFormat>
  <Paragraphs>15</Paragraphs>
  <Slides>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Sun Ye</cp:lastModifiedBy>
  <cp:revision>23</cp:revision>
  <dcterms:created xsi:type="dcterms:W3CDTF">2022-05-22T18:55:25Z</dcterms:created>
  <dcterms:modified xsi:type="dcterms:W3CDTF">2024-12-16T14:15:38Z</dcterms:modified>
</cp:coreProperties>
</file>