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8" r:id="rId2"/>
    <p:sldId id="260" r:id="rId3"/>
    <p:sldId id="261" r:id="rId4"/>
    <p:sldId id="267" r:id="rId5"/>
    <p:sldId id="265" r:id="rId6"/>
    <p:sldId id="271" r:id="rId7"/>
    <p:sldId id="268" r:id="rId8"/>
    <p:sldId id="272" r:id="rId9"/>
    <p:sldId id="270"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D5DD"/>
    <a:srgbClr val="C4D2E7"/>
    <a:srgbClr val="F0A622"/>
    <a:srgbClr val="5E913E"/>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79681F-15B5-4E7D-9CD6-4FF8F3B834A7}" v="42" dt="2023-08-11T01:41:51.4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74" autoAdjust="0"/>
    <p:restoredTop sz="94674"/>
  </p:normalViewPr>
  <p:slideViewPr>
    <p:cSldViewPr snapToGrid="0" snapToObjects="1">
      <p:cViewPr varScale="1">
        <p:scale>
          <a:sx n="102" d="100"/>
          <a:sy n="102" d="100"/>
        </p:scale>
        <p:origin x="132" y="31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4D79681F-15B5-4E7D-9CD6-4FF8F3B834A7}"/>
    <pc:docChg chg="undo custSel addSld modSld">
      <pc:chgData name="Bess Dunlevy" userId="dd4b9a8537dbe9d0" providerId="LiveId" clId="{4D79681F-15B5-4E7D-9CD6-4FF8F3B834A7}" dt="2023-08-11T01:43:56.951" v="765" actId="20577"/>
      <pc:docMkLst>
        <pc:docMk/>
      </pc:docMkLst>
      <pc:sldChg chg="addSp delSp modSp mod">
        <pc:chgData name="Bess Dunlevy" userId="dd4b9a8537dbe9d0" providerId="LiveId" clId="{4D79681F-15B5-4E7D-9CD6-4FF8F3B834A7}" dt="2023-08-11T01:20:37.230" v="57" actId="1076"/>
        <pc:sldMkLst>
          <pc:docMk/>
          <pc:sldMk cId="1750150145" sldId="258"/>
        </pc:sldMkLst>
        <pc:spChg chg="add mod">
          <ac:chgData name="Bess Dunlevy" userId="dd4b9a8537dbe9d0" providerId="LiveId" clId="{4D79681F-15B5-4E7D-9CD6-4FF8F3B834A7}" dt="2023-08-11T01:19:10.771" v="2"/>
          <ac:spMkLst>
            <pc:docMk/>
            <pc:sldMk cId="1750150145" sldId="258"/>
            <ac:spMk id="2" creationId="{F2612AFA-A7AF-FD90-FAE8-667C6295BBF2}"/>
          </ac:spMkLst>
        </pc:spChg>
        <pc:spChg chg="mod">
          <ac:chgData name="Bess Dunlevy" userId="dd4b9a8537dbe9d0" providerId="LiveId" clId="{4D79681F-15B5-4E7D-9CD6-4FF8F3B834A7}" dt="2023-08-11T01:20:32.205" v="56" actId="1076"/>
          <ac:spMkLst>
            <pc:docMk/>
            <pc:sldMk cId="1750150145" sldId="258"/>
            <ac:spMk id="4" creationId="{E9FEB64A-76FC-3D4F-AD1A-A7C744DE5653}"/>
          </ac:spMkLst>
        </pc:spChg>
        <pc:spChg chg="add mod">
          <ac:chgData name="Bess Dunlevy" userId="dd4b9a8537dbe9d0" providerId="LiveId" clId="{4D79681F-15B5-4E7D-9CD6-4FF8F3B834A7}" dt="2023-08-11T01:19:10.771" v="2"/>
          <ac:spMkLst>
            <pc:docMk/>
            <pc:sldMk cId="1750150145" sldId="258"/>
            <ac:spMk id="6" creationId="{4859EE2B-7719-E23B-D926-ECED6FCAAB7C}"/>
          </ac:spMkLst>
        </pc:spChg>
        <pc:spChg chg="del">
          <ac:chgData name="Bess Dunlevy" userId="dd4b9a8537dbe9d0" providerId="LiveId" clId="{4D79681F-15B5-4E7D-9CD6-4FF8F3B834A7}" dt="2023-08-11T01:19:02.613" v="0" actId="478"/>
          <ac:spMkLst>
            <pc:docMk/>
            <pc:sldMk cId="1750150145" sldId="258"/>
            <ac:spMk id="7" creationId="{00000000-0000-0000-0000-000000000000}"/>
          </ac:spMkLst>
        </pc:spChg>
        <pc:spChg chg="del">
          <ac:chgData name="Bess Dunlevy" userId="dd4b9a8537dbe9d0" providerId="LiveId" clId="{4D79681F-15B5-4E7D-9CD6-4FF8F3B834A7}" dt="2023-08-11T01:19:03.331" v="1" actId="478"/>
          <ac:spMkLst>
            <pc:docMk/>
            <pc:sldMk cId="1750150145" sldId="258"/>
            <ac:spMk id="8" creationId="{00000000-0000-0000-0000-000000000000}"/>
          </ac:spMkLst>
        </pc:spChg>
        <pc:spChg chg="mod">
          <ac:chgData name="Bess Dunlevy" userId="dd4b9a8537dbe9d0" providerId="LiveId" clId="{4D79681F-15B5-4E7D-9CD6-4FF8F3B834A7}" dt="2023-08-11T01:20:13.685" v="50" actId="16037"/>
          <ac:spMkLst>
            <pc:docMk/>
            <pc:sldMk cId="1750150145" sldId="258"/>
            <ac:spMk id="9" creationId="{BE98E647-E4C9-4B4B-888B-2F662C468983}"/>
          </ac:spMkLst>
        </pc:spChg>
        <pc:spChg chg="add mod">
          <ac:chgData name="Bess Dunlevy" userId="dd4b9a8537dbe9d0" providerId="LiveId" clId="{4D79681F-15B5-4E7D-9CD6-4FF8F3B834A7}" dt="2023-08-11T01:19:20.683" v="12" actId="20577"/>
          <ac:spMkLst>
            <pc:docMk/>
            <pc:sldMk cId="1750150145" sldId="258"/>
            <ac:spMk id="10" creationId="{F2F21D8A-67AE-7495-8CD3-FECE9D8D52C3}"/>
          </ac:spMkLst>
        </pc:spChg>
        <pc:spChg chg="mod">
          <ac:chgData name="Bess Dunlevy" userId="dd4b9a8537dbe9d0" providerId="LiveId" clId="{4D79681F-15B5-4E7D-9CD6-4FF8F3B834A7}" dt="2023-08-11T01:20:37.230" v="57" actId="1076"/>
          <ac:spMkLst>
            <pc:docMk/>
            <pc:sldMk cId="1750150145" sldId="258"/>
            <ac:spMk id="11" creationId="{D25B69A5-3B0C-C540-8CC8-9794435EA004}"/>
          </ac:spMkLst>
        </pc:spChg>
        <pc:spChg chg="add mod">
          <ac:chgData name="Bess Dunlevy" userId="dd4b9a8537dbe9d0" providerId="LiveId" clId="{4D79681F-15B5-4E7D-9CD6-4FF8F3B834A7}" dt="2023-08-11T01:20:00.925" v="47" actId="20577"/>
          <ac:spMkLst>
            <pc:docMk/>
            <pc:sldMk cId="1750150145" sldId="258"/>
            <ac:spMk id="14" creationId="{7EE6C840-FB5D-6D8F-0012-78958BB3CC39}"/>
          </ac:spMkLst>
        </pc:spChg>
        <pc:spChg chg="mod">
          <ac:chgData name="Bess Dunlevy" userId="dd4b9a8537dbe9d0" providerId="LiveId" clId="{4D79681F-15B5-4E7D-9CD6-4FF8F3B834A7}" dt="2023-08-11T01:19:44.717" v="19" actId="164"/>
          <ac:spMkLst>
            <pc:docMk/>
            <pc:sldMk cId="1750150145" sldId="258"/>
            <ac:spMk id="17" creationId="{370E27F1-C456-0843-8892-F26B6827FECB}"/>
          </ac:spMkLst>
        </pc:spChg>
        <pc:spChg chg="mod">
          <ac:chgData name="Bess Dunlevy" userId="dd4b9a8537dbe9d0" providerId="LiveId" clId="{4D79681F-15B5-4E7D-9CD6-4FF8F3B834A7}" dt="2023-08-11T01:19:44.717" v="19" actId="164"/>
          <ac:spMkLst>
            <pc:docMk/>
            <pc:sldMk cId="1750150145" sldId="258"/>
            <ac:spMk id="18" creationId="{624696E6-9E8A-7F40-A17F-639CE1D5FE5E}"/>
          </ac:spMkLst>
        </pc:spChg>
        <pc:spChg chg="mod">
          <ac:chgData name="Bess Dunlevy" userId="dd4b9a8537dbe9d0" providerId="LiveId" clId="{4D79681F-15B5-4E7D-9CD6-4FF8F3B834A7}" dt="2023-08-11T01:19:44.717" v="19" actId="164"/>
          <ac:spMkLst>
            <pc:docMk/>
            <pc:sldMk cId="1750150145" sldId="258"/>
            <ac:spMk id="53" creationId="{3E98C72B-766C-FB4C-BEE1-BF077220AA34}"/>
          </ac:spMkLst>
        </pc:spChg>
        <pc:grpChg chg="add mod">
          <ac:chgData name="Bess Dunlevy" userId="dd4b9a8537dbe9d0" providerId="LiveId" clId="{4D79681F-15B5-4E7D-9CD6-4FF8F3B834A7}" dt="2023-08-11T01:19:46.765" v="20" actId="1076"/>
          <ac:grpSpMkLst>
            <pc:docMk/>
            <pc:sldMk cId="1750150145" sldId="258"/>
            <ac:grpSpMk id="13" creationId="{DD19EA37-97FF-0B45-8282-82C0A75CC002}"/>
          </ac:grpSpMkLst>
        </pc:grpChg>
        <pc:picChg chg="mod">
          <ac:chgData name="Bess Dunlevy" userId="dd4b9a8537dbe9d0" providerId="LiveId" clId="{4D79681F-15B5-4E7D-9CD6-4FF8F3B834A7}" dt="2023-08-11T01:19:31.230" v="16" actId="1076"/>
          <ac:picMkLst>
            <pc:docMk/>
            <pc:sldMk cId="1750150145" sldId="258"/>
            <ac:picMk id="5" creationId="{BCA8E8EB-805A-4087-A361-46D0971BA849}"/>
          </ac:picMkLst>
        </pc:picChg>
        <pc:picChg chg="add mod ord">
          <ac:chgData name="Bess Dunlevy" userId="dd4b9a8537dbe9d0" providerId="LiveId" clId="{4D79681F-15B5-4E7D-9CD6-4FF8F3B834A7}" dt="2023-08-11T01:19:39.801" v="18" actId="167"/>
          <ac:picMkLst>
            <pc:docMk/>
            <pc:sldMk cId="1750150145" sldId="258"/>
            <ac:picMk id="12" creationId="{F7F893A5-82C0-878C-F01F-0A09A15B1639}"/>
          </ac:picMkLst>
        </pc:picChg>
        <pc:cxnChg chg="mod">
          <ac:chgData name="Bess Dunlevy" userId="dd4b9a8537dbe9d0" providerId="LiveId" clId="{4D79681F-15B5-4E7D-9CD6-4FF8F3B834A7}" dt="2023-08-11T01:20:21.013" v="52" actId="1076"/>
          <ac:cxnSpMkLst>
            <pc:docMk/>
            <pc:sldMk cId="1750150145" sldId="258"/>
            <ac:cxnSpMk id="3" creationId="{75C502E9-323D-6147-AE85-54814FCF265C}"/>
          </ac:cxnSpMkLst>
        </pc:cxnChg>
      </pc:sldChg>
      <pc:sldChg chg="addSp delSp modSp mod">
        <pc:chgData name="Bess Dunlevy" userId="dd4b9a8537dbe9d0" providerId="LiveId" clId="{4D79681F-15B5-4E7D-9CD6-4FF8F3B834A7}" dt="2023-08-11T01:43:56.951" v="765" actId="20577"/>
        <pc:sldMkLst>
          <pc:docMk/>
          <pc:sldMk cId="2763811604" sldId="260"/>
        </pc:sldMkLst>
        <pc:spChg chg="add mod">
          <ac:chgData name="Bess Dunlevy" userId="dd4b9a8537dbe9d0" providerId="LiveId" clId="{4D79681F-15B5-4E7D-9CD6-4FF8F3B834A7}" dt="2023-08-11T01:22:23.035" v="112" actId="255"/>
          <ac:spMkLst>
            <pc:docMk/>
            <pc:sldMk cId="2763811604" sldId="260"/>
            <ac:spMk id="3" creationId="{03BC885C-0919-1EAC-8CF1-6B176B70FDCC}"/>
          </ac:spMkLst>
        </pc:spChg>
        <pc:spChg chg="add mod">
          <ac:chgData name="Bess Dunlevy" userId="dd4b9a8537dbe9d0" providerId="LiveId" clId="{4D79681F-15B5-4E7D-9CD6-4FF8F3B834A7}" dt="2023-08-11T01:25:32.961" v="201"/>
          <ac:spMkLst>
            <pc:docMk/>
            <pc:sldMk cId="2763811604" sldId="260"/>
            <ac:spMk id="4" creationId="{94080EA2-D229-D96E-D836-5DED765E6C8B}"/>
          </ac:spMkLst>
        </pc:spChg>
        <pc:spChg chg="add mod">
          <ac:chgData name="Bess Dunlevy" userId="dd4b9a8537dbe9d0" providerId="LiveId" clId="{4D79681F-15B5-4E7D-9CD6-4FF8F3B834A7}" dt="2023-08-11T01:25:32.961" v="201"/>
          <ac:spMkLst>
            <pc:docMk/>
            <pc:sldMk cId="2763811604" sldId="260"/>
            <ac:spMk id="5" creationId="{185E4AB8-8BA0-AA7C-8AB1-CC7913852A02}"/>
          </ac:spMkLst>
        </pc:spChg>
        <pc:spChg chg="add mod">
          <ac:chgData name="Bess Dunlevy" userId="dd4b9a8537dbe9d0" providerId="LiveId" clId="{4D79681F-15B5-4E7D-9CD6-4FF8F3B834A7}" dt="2023-08-11T01:25:50.395" v="258" actId="14100"/>
          <ac:spMkLst>
            <pc:docMk/>
            <pc:sldMk cId="2763811604" sldId="260"/>
            <ac:spMk id="6" creationId="{A171926B-B47A-1DAA-599F-506826AC677B}"/>
          </ac:spMkLst>
        </pc:spChg>
        <pc:spChg chg="del">
          <ac:chgData name="Bess Dunlevy" userId="dd4b9a8537dbe9d0" providerId="LiveId" clId="{4D79681F-15B5-4E7D-9CD6-4FF8F3B834A7}" dt="2023-08-11T01:25:26.191" v="200" actId="478"/>
          <ac:spMkLst>
            <pc:docMk/>
            <pc:sldMk cId="2763811604" sldId="260"/>
            <ac:spMk id="8" creationId="{00000000-0000-0000-0000-000000000000}"/>
          </ac:spMkLst>
        </pc:spChg>
        <pc:graphicFrameChg chg="mod modGraphic">
          <ac:chgData name="Bess Dunlevy" userId="dd4b9a8537dbe9d0" providerId="LiveId" clId="{4D79681F-15B5-4E7D-9CD6-4FF8F3B834A7}" dt="2023-08-11T01:43:56.951" v="765" actId="20577"/>
          <ac:graphicFrameMkLst>
            <pc:docMk/>
            <pc:sldMk cId="2763811604" sldId="260"/>
            <ac:graphicFrameMk id="2" creationId="{D2B12E8F-327F-D149-9F01-671144C43F55}"/>
          </ac:graphicFrameMkLst>
        </pc:graphicFrameChg>
      </pc:sldChg>
      <pc:sldChg chg="addSp delSp modSp mod">
        <pc:chgData name="Bess Dunlevy" userId="dd4b9a8537dbe9d0" providerId="LiveId" clId="{4D79681F-15B5-4E7D-9CD6-4FF8F3B834A7}" dt="2023-08-11T01:28:14.929" v="343" actId="1076"/>
        <pc:sldMkLst>
          <pc:docMk/>
          <pc:sldMk cId="1818638470" sldId="261"/>
        </pc:sldMkLst>
        <pc:spChg chg="add mod">
          <ac:chgData name="Bess Dunlevy" userId="dd4b9a8537dbe9d0" providerId="LiveId" clId="{4D79681F-15B5-4E7D-9CD6-4FF8F3B834A7}" dt="2023-08-11T01:25:55.092" v="260"/>
          <ac:spMkLst>
            <pc:docMk/>
            <pc:sldMk cId="1818638470" sldId="261"/>
            <ac:spMk id="2" creationId="{E4A777EC-6212-5EC2-E0F1-CE185EBF331E}"/>
          </ac:spMkLst>
        </pc:spChg>
        <pc:spChg chg="add mod">
          <ac:chgData name="Bess Dunlevy" userId="dd4b9a8537dbe9d0" providerId="LiveId" clId="{4D79681F-15B5-4E7D-9CD6-4FF8F3B834A7}" dt="2023-08-11T01:25:55.092" v="260"/>
          <ac:spMkLst>
            <pc:docMk/>
            <pc:sldMk cId="1818638470" sldId="261"/>
            <ac:spMk id="3" creationId="{3B656C9F-FF6A-8186-454C-68D34B80F4B6}"/>
          </ac:spMkLst>
        </pc:spChg>
        <pc:spChg chg="add mod">
          <ac:chgData name="Bess Dunlevy" userId="dd4b9a8537dbe9d0" providerId="LiveId" clId="{4D79681F-15B5-4E7D-9CD6-4FF8F3B834A7}" dt="2023-08-11T01:26:01.353" v="288" actId="20577"/>
          <ac:spMkLst>
            <pc:docMk/>
            <pc:sldMk cId="1818638470" sldId="261"/>
            <ac:spMk id="4" creationId="{73E29A5F-ED7C-7EFA-1C80-DBC6FD5F9BD9}"/>
          </ac:spMkLst>
        </pc:spChg>
        <pc:spChg chg="add mod">
          <ac:chgData name="Bess Dunlevy" userId="dd4b9a8537dbe9d0" providerId="LiveId" clId="{4D79681F-15B5-4E7D-9CD6-4FF8F3B834A7}" dt="2023-08-11T01:26:12.661" v="306" actId="20577"/>
          <ac:spMkLst>
            <pc:docMk/>
            <pc:sldMk cId="1818638470" sldId="261"/>
            <ac:spMk id="5" creationId="{4A75AA95-406E-719D-1F57-9ECDDE990807}"/>
          </ac:spMkLst>
        </pc:spChg>
        <pc:spChg chg="del">
          <ac:chgData name="Bess Dunlevy" userId="dd4b9a8537dbe9d0" providerId="LiveId" clId="{4D79681F-15B5-4E7D-9CD6-4FF8F3B834A7}" dt="2023-08-11T01:25:54.306" v="259" actId="478"/>
          <ac:spMkLst>
            <pc:docMk/>
            <pc:sldMk cId="1818638470" sldId="261"/>
            <ac:spMk id="8" creationId="{00000000-0000-0000-0000-000000000000}"/>
          </ac:spMkLst>
        </pc:spChg>
        <pc:spChg chg="add del">
          <ac:chgData name="Bess Dunlevy" userId="dd4b9a8537dbe9d0" providerId="LiveId" clId="{4D79681F-15B5-4E7D-9CD6-4FF8F3B834A7}" dt="2023-08-11T01:26:19.418" v="308" actId="22"/>
          <ac:spMkLst>
            <pc:docMk/>
            <pc:sldMk cId="1818638470" sldId="261"/>
            <ac:spMk id="9" creationId="{610D49D5-FDF6-2EF5-AA11-F4C1C913D157}"/>
          </ac:spMkLst>
        </pc:spChg>
        <pc:spChg chg="del mod ord">
          <ac:chgData name="Bess Dunlevy" userId="dd4b9a8537dbe9d0" providerId="LiveId" clId="{4D79681F-15B5-4E7D-9CD6-4FF8F3B834A7}" dt="2023-08-11T01:27:16.499" v="318" actId="478"/>
          <ac:spMkLst>
            <pc:docMk/>
            <pc:sldMk cId="1818638470" sldId="261"/>
            <ac:spMk id="43" creationId="{9378763E-1503-C740-A5CB-839E42EFC588}"/>
          </ac:spMkLst>
        </pc:spChg>
        <pc:graphicFrameChg chg="add mod modGraphic">
          <ac:chgData name="Bess Dunlevy" userId="dd4b9a8537dbe9d0" providerId="LiveId" clId="{4D79681F-15B5-4E7D-9CD6-4FF8F3B834A7}" dt="2023-08-11T01:28:14.929" v="343" actId="1076"/>
          <ac:graphicFrameMkLst>
            <pc:docMk/>
            <pc:sldMk cId="1818638470" sldId="261"/>
            <ac:graphicFrameMk id="10" creationId="{25015C64-F8C5-713E-888F-3F653F45DD5B}"/>
          </ac:graphicFrameMkLst>
        </pc:graphicFrameChg>
      </pc:sldChg>
      <pc:sldChg chg="addSp delSp modSp mod">
        <pc:chgData name="Bess Dunlevy" userId="dd4b9a8537dbe9d0" providerId="LiveId" clId="{4D79681F-15B5-4E7D-9CD6-4FF8F3B834A7}" dt="2023-08-11T01:35:27.036" v="490" actId="20577"/>
        <pc:sldMkLst>
          <pc:docMk/>
          <pc:sldMk cId="2159025133" sldId="265"/>
        </pc:sldMkLst>
        <pc:spChg chg="add mod">
          <ac:chgData name="Bess Dunlevy" userId="dd4b9a8537dbe9d0" providerId="LiveId" clId="{4D79681F-15B5-4E7D-9CD6-4FF8F3B834A7}" dt="2023-08-11T01:34:31.982" v="417"/>
          <ac:spMkLst>
            <pc:docMk/>
            <pc:sldMk cId="2159025133" sldId="265"/>
            <ac:spMk id="2" creationId="{7615EFED-5C82-9E67-4EDE-0BCA02432CB1}"/>
          </ac:spMkLst>
        </pc:spChg>
        <pc:spChg chg="add mod">
          <ac:chgData name="Bess Dunlevy" userId="dd4b9a8537dbe9d0" providerId="LiveId" clId="{4D79681F-15B5-4E7D-9CD6-4FF8F3B834A7}" dt="2023-08-11T01:34:31.982" v="417"/>
          <ac:spMkLst>
            <pc:docMk/>
            <pc:sldMk cId="2159025133" sldId="265"/>
            <ac:spMk id="3" creationId="{705D9FE5-6060-5E72-814A-D187D408608F}"/>
          </ac:spMkLst>
        </pc:spChg>
        <pc:spChg chg="add mod">
          <ac:chgData name="Bess Dunlevy" userId="dd4b9a8537dbe9d0" providerId="LiveId" clId="{4D79681F-15B5-4E7D-9CD6-4FF8F3B834A7}" dt="2023-08-11T01:34:39.856" v="455" actId="20577"/>
          <ac:spMkLst>
            <pc:docMk/>
            <pc:sldMk cId="2159025133" sldId="265"/>
            <ac:spMk id="4" creationId="{AF107C5E-CA8D-CE19-E7C2-9A7F0A847416}"/>
          </ac:spMkLst>
        </pc:spChg>
        <pc:spChg chg="add mod">
          <ac:chgData name="Bess Dunlevy" userId="dd4b9a8537dbe9d0" providerId="LiveId" clId="{4D79681F-15B5-4E7D-9CD6-4FF8F3B834A7}" dt="2023-08-11T01:35:24.765" v="489" actId="20577"/>
          <ac:spMkLst>
            <pc:docMk/>
            <pc:sldMk cId="2159025133" sldId="265"/>
            <ac:spMk id="5" creationId="{27C699AC-E0E6-5970-1227-DE1E9350BCEE}"/>
          </ac:spMkLst>
        </pc:spChg>
        <pc:spChg chg="del">
          <ac:chgData name="Bess Dunlevy" userId="dd4b9a8537dbe9d0" providerId="LiveId" clId="{4D79681F-15B5-4E7D-9CD6-4FF8F3B834A7}" dt="2023-08-11T01:34:26.106" v="415" actId="478"/>
          <ac:spMkLst>
            <pc:docMk/>
            <pc:sldMk cId="2159025133" sldId="265"/>
            <ac:spMk id="7" creationId="{00000000-0000-0000-0000-000000000000}"/>
          </ac:spMkLst>
        </pc:spChg>
        <pc:spChg chg="del">
          <ac:chgData name="Bess Dunlevy" userId="dd4b9a8537dbe9d0" providerId="LiveId" clId="{4D79681F-15B5-4E7D-9CD6-4FF8F3B834A7}" dt="2023-08-11T01:34:27.790" v="416" actId="478"/>
          <ac:spMkLst>
            <pc:docMk/>
            <pc:sldMk cId="2159025133" sldId="265"/>
            <ac:spMk id="8" creationId="{00000000-0000-0000-0000-000000000000}"/>
          </ac:spMkLst>
        </pc:spChg>
        <pc:spChg chg="del mod">
          <ac:chgData name="Bess Dunlevy" userId="dd4b9a8537dbe9d0" providerId="LiveId" clId="{4D79681F-15B5-4E7D-9CD6-4FF8F3B834A7}" dt="2023-08-11T01:35:17.964" v="463" actId="478"/>
          <ac:spMkLst>
            <pc:docMk/>
            <pc:sldMk cId="2159025133" sldId="265"/>
            <ac:spMk id="43" creationId="{FD584CDC-7C96-5942-8C67-6D8559F73DB7}"/>
          </ac:spMkLst>
        </pc:spChg>
        <pc:graphicFrameChg chg="add mod ord modGraphic">
          <ac:chgData name="Bess Dunlevy" userId="dd4b9a8537dbe9d0" providerId="LiveId" clId="{4D79681F-15B5-4E7D-9CD6-4FF8F3B834A7}" dt="2023-08-11T01:35:27.036" v="490" actId="20577"/>
          <ac:graphicFrameMkLst>
            <pc:docMk/>
            <pc:sldMk cId="2159025133" sldId="265"/>
            <ac:graphicFrameMk id="6" creationId="{0341C472-E033-67A4-EAD2-4D9FD206F139}"/>
          </ac:graphicFrameMkLst>
        </pc:graphicFrameChg>
      </pc:sldChg>
      <pc:sldChg chg="addSp delSp modSp mod">
        <pc:chgData name="Bess Dunlevy" userId="dd4b9a8537dbe9d0" providerId="LiveId" clId="{4D79681F-15B5-4E7D-9CD6-4FF8F3B834A7}" dt="2023-08-11T01:36:57.353" v="543" actId="255"/>
        <pc:sldMkLst>
          <pc:docMk/>
          <pc:sldMk cId="2905751175" sldId="267"/>
        </pc:sldMkLst>
        <pc:spChg chg="add mod">
          <ac:chgData name="Bess Dunlevy" userId="dd4b9a8537dbe9d0" providerId="LiveId" clId="{4D79681F-15B5-4E7D-9CD6-4FF8F3B834A7}" dt="2023-08-11T01:28:32.180" v="346"/>
          <ac:spMkLst>
            <pc:docMk/>
            <pc:sldMk cId="2905751175" sldId="267"/>
            <ac:spMk id="2" creationId="{D3A2D972-2D3A-056E-3818-6859803F8B54}"/>
          </ac:spMkLst>
        </pc:spChg>
        <pc:spChg chg="add mod">
          <ac:chgData name="Bess Dunlevy" userId="dd4b9a8537dbe9d0" providerId="LiveId" clId="{4D79681F-15B5-4E7D-9CD6-4FF8F3B834A7}" dt="2023-08-11T01:28:32.180" v="346"/>
          <ac:spMkLst>
            <pc:docMk/>
            <pc:sldMk cId="2905751175" sldId="267"/>
            <ac:spMk id="3" creationId="{7BB9308F-3179-2FF1-8980-8A7F8960CCE9}"/>
          </ac:spMkLst>
        </pc:spChg>
        <pc:spChg chg="add mod">
          <ac:chgData name="Bess Dunlevy" userId="dd4b9a8537dbe9d0" providerId="LiveId" clId="{4D79681F-15B5-4E7D-9CD6-4FF8F3B834A7}" dt="2023-08-11T01:32:03.641" v="348"/>
          <ac:spMkLst>
            <pc:docMk/>
            <pc:sldMk cId="2905751175" sldId="267"/>
            <ac:spMk id="4" creationId="{E601CE8A-589B-D31D-964F-F67C1B54F5CA}"/>
          </ac:spMkLst>
        </pc:spChg>
        <pc:spChg chg="del mod">
          <ac:chgData name="Bess Dunlevy" userId="dd4b9a8537dbe9d0" providerId="LiveId" clId="{4D79681F-15B5-4E7D-9CD6-4FF8F3B834A7}" dt="2023-08-11T01:32:08.150" v="349" actId="478"/>
          <ac:spMkLst>
            <pc:docMk/>
            <pc:sldMk cId="2905751175" sldId="267"/>
            <ac:spMk id="7" creationId="{00000000-0000-0000-0000-000000000000}"/>
          </ac:spMkLst>
        </pc:spChg>
        <pc:spChg chg="del">
          <ac:chgData name="Bess Dunlevy" userId="dd4b9a8537dbe9d0" providerId="LiveId" clId="{4D79681F-15B5-4E7D-9CD6-4FF8F3B834A7}" dt="2023-08-11T01:28:31.390" v="345" actId="478"/>
          <ac:spMkLst>
            <pc:docMk/>
            <pc:sldMk cId="2905751175" sldId="267"/>
            <ac:spMk id="8" creationId="{00000000-0000-0000-0000-000000000000}"/>
          </ac:spMkLst>
        </pc:spChg>
        <pc:spChg chg="add mod">
          <ac:chgData name="Bess Dunlevy" userId="dd4b9a8537dbe9d0" providerId="LiveId" clId="{4D79681F-15B5-4E7D-9CD6-4FF8F3B834A7}" dt="2023-08-11T01:32:33.961" v="405" actId="14100"/>
          <ac:spMkLst>
            <pc:docMk/>
            <pc:sldMk cId="2905751175" sldId="267"/>
            <ac:spMk id="10" creationId="{853AA1B4-AD89-CEA5-91EA-721E5FCAAA67}"/>
          </ac:spMkLst>
        </pc:spChg>
        <pc:graphicFrameChg chg="mod modGraphic">
          <ac:chgData name="Bess Dunlevy" userId="dd4b9a8537dbe9d0" providerId="LiveId" clId="{4D79681F-15B5-4E7D-9CD6-4FF8F3B834A7}" dt="2023-08-11T01:36:51.264" v="541" actId="255"/>
          <ac:graphicFrameMkLst>
            <pc:docMk/>
            <pc:sldMk cId="2905751175" sldId="267"/>
            <ac:graphicFrameMk id="5" creationId="{2B358C66-369C-F048-90F6-091179E7E5FF}"/>
          </ac:graphicFrameMkLst>
        </pc:graphicFrameChg>
        <pc:graphicFrameChg chg="mod modGraphic">
          <ac:chgData name="Bess Dunlevy" userId="dd4b9a8537dbe9d0" providerId="LiveId" clId="{4D79681F-15B5-4E7D-9CD6-4FF8F3B834A7}" dt="2023-08-11T01:36:54.688" v="542" actId="255"/>
          <ac:graphicFrameMkLst>
            <pc:docMk/>
            <pc:sldMk cId="2905751175" sldId="267"/>
            <ac:graphicFrameMk id="6" creationId="{5D37504F-E07A-104F-9F15-9BCE0EAC0B94}"/>
          </ac:graphicFrameMkLst>
        </pc:graphicFrameChg>
        <pc:graphicFrameChg chg="mod modGraphic">
          <ac:chgData name="Bess Dunlevy" userId="dd4b9a8537dbe9d0" providerId="LiveId" clId="{4D79681F-15B5-4E7D-9CD6-4FF8F3B834A7}" dt="2023-08-11T01:36:57.353" v="543" actId="255"/>
          <ac:graphicFrameMkLst>
            <pc:docMk/>
            <pc:sldMk cId="2905751175" sldId="267"/>
            <ac:graphicFrameMk id="9" creationId="{39D5F2EF-E9C7-9448-A658-A3BBAB4DA5DD}"/>
          </ac:graphicFrameMkLst>
        </pc:graphicFrameChg>
      </pc:sldChg>
      <pc:sldChg chg="addSp delSp modSp mod">
        <pc:chgData name="Bess Dunlevy" userId="dd4b9a8537dbe9d0" providerId="LiveId" clId="{4D79681F-15B5-4E7D-9CD6-4FF8F3B834A7}" dt="2023-08-11T01:38:07.873" v="592" actId="1076"/>
        <pc:sldMkLst>
          <pc:docMk/>
          <pc:sldMk cId="1154306862" sldId="268"/>
        </pc:sldMkLst>
        <pc:spChg chg="add mod">
          <ac:chgData name="Bess Dunlevy" userId="dd4b9a8537dbe9d0" providerId="LiveId" clId="{4D79681F-15B5-4E7D-9CD6-4FF8F3B834A7}" dt="2023-08-11T01:37:15.424" v="546"/>
          <ac:spMkLst>
            <pc:docMk/>
            <pc:sldMk cId="1154306862" sldId="268"/>
            <ac:spMk id="2" creationId="{199C8F89-BC74-F29D-A764-680113AB7802}"/>
          </ac:spMkLst>
        </pc:spChg>
        <pc:spChg chg="add mod">
          <ac:chgData name="Bess Dunlevy" userId="dd4b9a8537dbe9d0" providerId="LiveId" clId="{4D79681F-15B5-4E7D-9CD6-4FF8F3B834A7}" dt="2023-08-11T01:37:15.424" v="546"/>
          <ac:spMkLst>
            <pc:docMk/>
            <pc:sldMk cId="1154306862" sldId="268"/>
            <ac:spMk id="3" creationId="{C029255D-2064-B9E2-C1F7-2B1A0A82968F}"/>
          </ac:spMkLst>
        </pc:spChg>
        <pc:spChg chg="add mod">
          <ac:chgData name="Bess Dunlevy" userId="dd4b9a8537dbe9d0" providerId="LiveId" clId="{4D79681F-15B5-4E7D-9CD6-4FF8F3B834A7}" dt="2023-08-11T01:37:19.469" v="556" actId="20577"/>
          <ac:spMkLst>
            <pc:docMk/>
            <pc:sldMk cId="1154306862" sldId="268"/>
            <ac:spMk id="4" creationId="{F2D8EAA1-4CAA-EAA0-4C79-EDEE80EBB7B6}"/>
          </ac:spMkLst>
        </pc:spChg>
        <pc:spChg chg="del">
          <ac:chgData name="Bess Dunlevy" userId="dd4b9a8537dbe9d0" providerId="LiveId" clId="{4D79681F-15B5-4E7D-9CD6-4FF8F3B834A7}" dt="2023-08-11T01:37:06.722" v="545" actId="478"/>
          <ac:spMkLst>
            <pc:docMk/>
            <pc:sldMk cId="1154306862" sldId="268"/>
            <ac:spMk id="5" creationId="{1C1BF3D5-E4B0-F348-B232-0D06863C7EF1}"/>
          </ac:spMkLst>
        </pc:spChg>
        <pc:spChg chg="add mod">
          <ac:chgData name="Bess Dunlevy" userId="dd4b9a8537dbe9d0" providerId="LiveId" clId="{4D79681F-15B5-4E7D-9CD6-4FF8F3B834A7}" dt="2023-08-11T01:37:57.489" v="585" actId="20577"/>
          <ac:spMkLst>
            <pc:docMk/>
            <pc:sldMk cId="1154306862" sldId="268"/>
            <ac:spMk id="7" creationId="{69314E4B-AFBE-F2DC-50DB-AA5737F899C6}"/>
          </ac:spMkLst>
        </pc:spChg>
        <pc:spChg chg="del">
          <ac:chgData name="Bess Dunlevy" userId="dd4b9a8537dbe9d0" providerId="LiveId" clId="{4D79681F-15B5-4E7D-9CD6-4FF8F3B834A7}" dt="2023-08-11T01:37:03.314" v="544" actId="478"/>
          <ac:spMkLst>
            <pc:docMk/>
            <pc:sldMk cId="1154306862" sldId="268"/>
            <ac:spMk id="8" creationId="{00000000-0000-0000-0000-000000000000}"/>
          </ac:spMkLst>
        </pc:spChg>
        <pc:graphicFrameChg chg="mod modGraphic">
          <ac:chgData name="Bess Dunlevy" userId="dd4b9a8537dbe9d0" providerId="LiveId" clId="{4D79681F-15B5-4E7D-9CD6-4FF8F3B834A7}" dt="2023-08-11T01:38:07.873" v="592" actId="1076"/>
          <ac:graphicFrameMkLst>
            <pc:docMk/>
            <pc:sldMk cId="1154306862" sldId="268"/>
            <ac:graphicFrameMk id="6" creationId="{6CEA93C0-CE3E-5A49-A116-9C976C8C5E50}"/>
          </ac:graphicFrameMkLst>
        </pc:graphicFrameChg>
      </pc:sldChg>
      <pc:sldChg chg="addSp delSp modSp mod">
        <pc:chgData name="Bess Dunlevy" userId="dd4b9a8537dbe9d0" providerId="LiveId" clId="{4D79681F-15B5-4E7D-9CD6-4FF8F3B834A7}" dt="2023-08-11T01:41:37.208" v="741" actId="14100"/>
        <pc:sldMkLst>
          <pc:docMk/>
          <pc:sldMk cId="4101975104" sldId="270"/>
        </pc:sldMkLst>
        <pc:spChg chg="add mod">
          <ac:chgData name="Bess Dunlevy" userId="dd4b9a8537dbe9d0" providerId="LiveId" clId="{4D79681F-15B5-4E7D-9CD6-4FF8F3B834A7}" dt="2023-08-11T01:41:15.483" v="684" actId="20577"/>
          <ac:spMkLst>
            <pc:docMk/>
            <pc:sldMk cId="4101975104" sldId="270"/>
            <ac:spMk id="2" creationId="{BC572152-C0E5-1B32-64FE-3A1E14E6C88C}"/>
          </ac:spMkLst>
        </pc:spChg>
        <pc:spChg chg="add mod">
          <ac:chgData name="Bess Dunlevy" userId="dd4b9a8537dbe9d0" providerId="LiveId" clId="{4D79681F-15B5-4E7D-9CD6-4FF8F3B834A7}" dt="2023-08-11T01:41:27.940" v="715"/>
          <ac:spMkLst>
            <pc:docMk/>
            <pc:sldMk cId="4101975104" sldId="270"/>
            <ac:spMk id="4" creationId="{2024CD10-53CF-DD5F-C0A4-E0E2BF7CF69C}"/>
          </ac:spMkLst>
        </pc:spChg>
        <pc:spChg chg="add mod">
          <ac:chgData name="Bess Dunlevy" userId="dd4b9a8537dbe9d0" providerId="LiveId" clId="{4D79681F-15B5-4E7D-9CD6-4FF8F3B834A7}" dt="2023-08-11T01:41:27.940" v="715"/>
          <ac:spMkLst>
            <pc:docMk/>
            <pc:sldMk cId="4101975104" sldId="270"/>
            <ac:spMk id="5" creationId="{D29AD50A-CF7E-D48F-8F2C-B8C0CBB84CA0}"/>
          </ac:spMkLst>
        </pc:spChg>
        <pc:spChg chg="add mod">
          <ac:chgData name="Bess Dunlevy" userId="dd4b9a8537dbe9d0" providerId="LiveId" clId="{4D79681F-15B5-4E7D-9CD6-4FF8F3B834A7}" dt="2023-08-11T01:41:34.769" v="740" actId="20577"/>
          <ac:spMkLst>
            <pc:docMk/>
            <pc:sldMk cId="4101975104" sldId="270"/>
            <ac:spMk id="6" creationId="{2B52633F-1021-11AE-3848-D8DB709AAA20}"/>
          </ac:spMkLst>
        </pc:spChg>
        <pc:spChg chg="del">
          <ac:chgData name="Bess Dunlevy" userId="dd4b9a8537dbe9d0" providerId="LiveId" clId="{4D79681F-15B5-4E7D-9CD6-4FF8F3B834A7}" dt="2023-08-11T01:41:23.433" v="714" actId="478"/>
          <ac:spMkLst>
            <pc:docMk/>
            <pc:sldMk cId="4101975104" sldId="270"/>
            <ac:spMk id="8" creationId="{00000000-0000-0000-0000-000000000000}"/>
          </ac:spMkLst>
        </pc:spChg>
        <pc:spChg chg="del">
          <ac:chgData name="Bess Dunlevy" userId="dd4b9a8537dbe9d0" providerId="LiveId" clId="{4D79681F-15B5-4E7D-9CD6-4FF8F3B834A7}" dt="2023-08-11T01:40:20.201" v="650" actId="478"/>
          <ac:spMkLst>
            <pc:docMk/>
            <pc:sldMk cId="4101975104" sldId="270"/>
            <ac:spMk id="43" creationId="{FD584CDC-7C96-5942-8C67-6D8559F73DB7}"/>
          </ac:spMkLst>
        </pc:spChg>
        <pc:graphicFrameChg chg="add mod modGraphic">
          <ac:chgData name="Bess Dunlevy" userId="dd4b9a8537dbe9d0" providerId="LiveId" clId="{4D79681F-15B5-4E7D-9CD6-4FF8F3B834A7}" dt="2023-08-11T01:41:37.208" v="741" actId="14100"/>
          <ac:graphicFrameMkLst>
            <pc:docMk/>
            <pc:sldMk cId="4101975104" sldId="270"/>
            <ac:graphicFrameMk id="3" creationId="{12B71849-BAE9-7FD3-FB50-E747EB5DC2BE}"/>
          </ac:graphicFrameMkLst>
        </pc:graphicFrameChg>
      </pc:sldChg>
      <pc:sldChg chg="addSp delSp modSp mod">
        <pc:chgData name="Bess Dunlevy" userId="dd4b9a8537dbe9d0" providerId="LiveId" clId="{4D79681F-15B5-4E7D-9CD6-4FF8F3B834A7}" dt="2023-08-11T01:36:46.928" v="540" actId="255"/>
        <pc:sldMkLst>
          <pc:docMk/>
          <pc:sldMk cId="3587652546" sldId="271"/>
        </pc:sldMkLst>
        <pc:spChg chg="add mod">
          <ac:chgData name="Bess Dunlevy" userId="dd4b9a8537dbe9d0" providerId="LiveId" clId="{4D79681F-15B5-4E7D-9CD6-4FF8F3B834A7}" dt="2023-08-11T01:35:41.565" v="493"/>
          <ac:spMkLst>
            <pc:docMk/>
            <pc:sldMk cId="3587652546" sldId="271"/>
            <ac:spMk id="2" creationId="{27AEE71C-5020-B96F-E030-4567F9319ED9}"/>
          </ac:spMkLst>
        </pc:spChg>
        <pc:spChg chg="add mod">
          <ac:chgData name="Bess Dunlevy" userId="dd4b9a8537dbe9d0" providerId="LiveId" clId="{4D79681F-15B5-4E7D-9CD6-4FF8F3B834A7}" dt="2023-08-11T01:35:41.565" v="493"/>
          <ac:spMkLst>
            <pc:docMk/>
            <pc:sldMk cId="3587652546" sldId="271"/>
            <ac:spMk id="3" creationId="{A81C1F9D-EA0F-5B17-1561-EC4E48828A3F}"/>
          </ac:spMkLst>
        </pc:spChg>
        <pc:spChg chg="add mod">
          <ac:chgData name="Bess Dunlevy" userId="dd4b9a8537dbe9d0" providerId="LiveId" clId="{4D79681F-15B5-4E7D-9CD6-4FF8F3B834A7}" dt="2023-08-11T01:35:47.034" v="513" actId="20577"/>
          <ac:spMkLst>
            <pc:docMk/>
            <pc:sldMk cId="3587652546" sldId="271"/>
            <ac:spMk id="4" creationId="{15B6E187-52E7-A943-47A1-55AC12F52B62}"/>
          </ac:spMkLst>
        </pc:spChg>
        <pc:spChg chg="del">
          <ac:chgData name="Bess Dunlevy" userId="dd4b9a8537dbe9d0" providerId="LiveId" clId="{4D79681F-15B5-4E7D-9CD6-4FF8F3B834A7}" dt="2023-08-11T01:35:33.541" v="491" actId="478"/>
          <ac:spMkLst>
            <pc:docMk/>
            <pc:sldMk cId="3587652546" sldId="271"/>
            <ac:spMk id="7" creationId="{00000000-0000-0000-0000-000000000000}"/>
          </ac:spMkLst>
        </pc:spChg>
        <pc:spChg chg="del">
          <ac:chgData name="Bess Dunlevy" userId="dd4b9a8537dbe9d0" providerId="LiveId" clId="{4D79681F-15B5-4E7D-9CD6-4FF8F3B834A7}" dt="2023-08-11T01:35:35.890" v="492" actId="478"/>
          <ac:spMkLst>
            <pc:docMk/>
            <pc:sldMk cId="3587652546" sldId="271"/>
            <ac:spMk id="8" creationId="{00000000-0000-0000-0000-000000000000}"/>
          </ac:spMkLst>
        </pc:spChg>
        <pc:spChg chg="add mod">
          <ac:chgData name="Bess Dunlevy" userId="dd4b9a8537dbe9d0" providerId="LiveId" clId="{4D79681F-15B5-4E7D-9CD6-4FF8F3B834A7}" dt="2023-08-11T01:36:07.667" v="530" actId="20577"/>
          <ac:spMkLst>
            <pc:docMk/>
            <pc:sldMk cId="3587652546" sldId="271"/>
            <ac:spMk id="9" creationId="{41096656-57C4-2334-4292-549E516F05FE}"/>
          </ac:spMkLst>
        </pc:spChg>
        <pc:graphicFrameChg chg="mod modGraphic">
          <ac:chgData name="Bess Dunlevy" userId="dd4b9a8537dbe9d0" providerId="LiveId" clId="{4D79681F-15B5-4E7D-9CD6-4FF8F3B834A7}" dt="2023-08-11T01:36:43.760" v="539" actId="255"/>
          <ac:graphicFrameMkLst>
            <pc:docMk/>
            <pc:sldMk cId="3587652546" sldId="271"/>
            <ac:graphicFrameMk id="5" creationId="{2B358C66-369C-F048-90F6-091179E7E5FF}"/>
          </ac:graphicFrameMkLst>
        </pc:graphicFrameChg>
        <pc:graphicFrameChg chg="mod modGraphic">
          <ac:chgData name="Bess Dunlevy" userId="dd4b9a8537dbe9d0" providerId="LiveId" clId="{4D79681F-15B5-4E7D-9CD6-4FF8F3B834A7}" dt="2023-08-11T01:36:46.928" v="540" actId="255"/>
          <ac:graphicFrameMkLst>
            <pc:docMk/>
            <pc:sldMk cId="3587652546" sldId="271"/>
            <ac:graphicFrameMk id="6" creationId="{5D37504F-E07A-104F-9F15-9BCE0EAC0B94}"/>
          </ac:graphicFrameMkLst>
        </pc:graphicFrameChg>
      </pc:sldChg>
      <pc:sldChg chg="addSp delSp modSp mod">
        <pc:chgData name="Bess Dunlevy" userId="dd4b9a8537dbe9d0" providerId="LiveId" clId="{4D79681F-15B5-4E7D-9CD6-4FF8F3B834A7}" dt="2023-08-11T01:40:02.237" v="649" actId="207"/>
        <pc:sldMkLst>
          <pc:docMk/>
          <pc:sldMk cId="2375899731" sldId="272"/>
        </pc:sldMkLst>
        <pc:spChg chg="add mod">
          <ac:chgData name="Bess Dunlevy" userId="dd4b9a8537dbe9d0" providerId="LiveId" clId="{4D79681F-15B5-4E7D-9CD6-4FF8F3B834A7}" dt="2023-08-11T01:38:24.769" v="595"/>
          <ac:spMkLst>
            <pc:docMk/>
            <pc:sldMk cId="2375899731" sldId="272"/>
            <ac:spMk id="2" creationId="{E8BE721B-9603-F018-7BC0-65FAF502B516}"/>
          </ac:spMkLst>
        </pc:spChg>
        <pc:spChg chg="add mod">
          <ac:chgData name="Bess Dunlevy" userId="dd4b9a8537dbe9d0" providerId="LiveId" clId="{4D79681F-15B5-4E7D-9CD6-4FF8F3B834A7}" dt="2023-08-11T01:38:24.769" v="595"/>
          <ac:spMkLst>
            <pc:docMk/>
            <pc:sldMk cId="2375899731" sldId="272"/>
            <ac:spMk id="3" creationId="{306901F4-36B6-63D2-5063-A0576FBF2952}"/>
          </ac:spMkLst>
        </pc:spChg>
        <pc:spChg chg="add mod">
          <ac:chgData name="Bess Dunlevy" userId="dd4b9a8537dbe9d0" providerId="LiveId" clId="{4D79681F-15B5-4E7D-9CD6-4FF8F3B834A7}" dt="2023-08-11T01:38:31.965" v="598" actId="14100"/>
          <ac:spMkLst>
            <pc:docMk/>
            <pc:sldMk cId="2375899731" sldId="272"/>
            <ac:spMk id="4" creationId="{1FEF05D2-0919-B3F2-A4F7-19BE3B73269A}"/>
          </ac:spMkLst>
        </pc:spChg>
        <pc:spChg chg="add mod">
          <ac:chgData name="Bess Dunlevy" userId="dd4b9a8537dbe9d0" providerId="LiveId" clId="{4D79681F-15B5-4E7D-9CD6-4FF8F3B834A7}" dt="2023-08-11T01:39:48.533" v="647" actId="20577"/>
          <ac:spMkLst>
            <pc:docMk/>
            <pc:sldMk cId="2375899731" sldId="272"/>
            <ac:spMk id="5" creationId="{D4971D5C-9997-8D26-1066-3A5D5FC01817}"/>
          </ac:spMkLst>
        </pc:spChg>
        <pc:spChg chg="del mod">
          <ac:chgData name="Bess Dunlevy" userId="dd4b9a8537dbe9d0" providerId="LiveId" clId="{4D79681F-15B5-4E7D-9CD6-4FF8F3B834A7}" dt="2023-08-11T01:38:35.534" v="599" actId="478"/>
          <ac:spMkLst>
            <pc:docMk/>
            <pc:sldMk cId="2375899731" sldId="272"/>
            <ac:spMk id="7" creationId="{00000000-0000-0000-0000-000000000000}"/>
          </ac:spMkLst>
        </pc:spChg>
        <pc:spChg chg="del">
          <ac:chgData name="Bess Dunlevy" userId="dd4b9a8537dbe9d0" providerId="LiveId" clId="{4D79681F-15B5-4E7D-9CD6-4FF8F3B834A7}" dt="2023-08-11T01:38:20.408" v="594" actId="478"/>
          <ac:spMkLst>
            <pc:docMk/>
            <pc:sldMk cId="2375899731" sldId="272"/>
            <ac:spMk id="8" creationId="{00000000-0000-0000-0000-000000000000}"/>
          </ac:spMkLst>
        </pc:spChg>
        <pc:graphicFrameChg chg="mod modGraphic">
          <ac:chgData name="Bess Dunlevy" userId="dd4b9a8537dbe9d0" providerId="LiveId" clId="{4D79681F-15B5-4E7D-9CD6-4FF8F3B834A7}" dt="2023-08-11T01:40:00.045" v="648" actId="207"/>
          <ac:graphicFrameMkLst>
            <pc:docMk/>
            <pc:sldMk cId="2375899731" sldId="272"/>
            <ac:graphicFrameMk id="10" creationId="{547A9F78-8F9F-4340-8FA8-4AAB1EF59F31}"/>
          </ac:graphicFrameMkLst>
        </pc:graphicFrameChg>
        <pc:graphicFrameChg chg="mod modGraphic">
          <ac:chgData name="Bess Dunlevy" userId="dd4b9a8537dbe9d0" providerId="LiveId" clId="{4D79681F-15B5-4E7D-9CD6-4FF8F3B834A7}" dt="2023-08-11T01:40:02.237" v="649" actId="207"/>
          <ac:graphicFrameMkLst>
            <pc:docMk/>
            <pc:sldMk cId="2375899731" sldId="272"/>
            <ac:graphicFrameMk id="11" creationId="{F3FCACD1-A84F-1941-B53D-9E5730C4175E}"/>
          </ac:graphicFrameMkLst>
        </pc:graphicFrameChg>
      </pc:sldChg>
      <pc:sldChg chg="add">
        <pc:chgData name="Bess Dunlevy" userId="dd4b9a8537dbe9d0" providerId="LiveId" clId="{4D79681F-15B5-4E7D-9CD6-4FF8F3B834A7}" dt="2023-08-11T01:41:51.428" v="742"/>
        <pc:sldMkLst>
          <pc:docMk/>
          <pc:sldMk cId="2929323684" sldId="29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C82096-5C50-4333-A073-CEEED9166BDB}" type="datetimeFigureOut">
              <a:rPr lang="en-US" smtClean="0"/>
              <a:t>5/8/2025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B66EF8-3276-46CE-8BB1-C60F62EB6CE8}" type="slidenum">
              <a:rPr lang="en-US" smtClean="0"/>
              <a:t>‹#›</a:t>
            </a:fld>
            <a:endParaRPr lang="en-US" dirty="0"/>
          </a:p>
        </p:txBody>
      </p:sp>
    </p:spTree>
    <p:extLst>
      <p:ext uri="{BB962C8B-B14F-4D97-AF65-F5344CB8AC3E}">
        <p14:creationId xmlns:p14="http://schemas.microsoft.com/office/powerpoint/2010/main" val="3742996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a:p>
        </p:txBody>
      </p:sp>
      <p:sp>
        <p:nvSpPr>
          <p:cNvPr id="4" name="Slide Number Placeholder 3"/>
          <p:cNvSpPr>
            <a:spLocks noGrp="1"/>
          </p:cNvSpPr>
          <p:nvPr>
            <p:ph type="sldNum" sz="quarter" idx="5"/>
          </p:nvPr>
        </p:nvSpPr>
        <p:spPr/>
        <p:txBody>
          <a:bodyPr/>
          <a:lstStyle/>
          <a:p>
            <a:fld id="{6AB66EF8-3276-46CE-8BB1-C60F62EB6CE8}" type="slidenum">
              <a:rPr lang="en-US" smtClean="0"/>
              <a:t>1</a:t>
            </a:fld>
            <a:endParaRPr lang="en-US" dirty="0"/>
          </a:p>
        </p:txBody>
      </p:sp>
    </p:spTree>
    <p:extLst>
      <p:ext uri="{BB962C8B-B14F-4D97-AF65-F5344CB8AC3E}">
        <p14:creationId xmlns:p14="http://schemas.microsoft.com/office/powerpoint/2010/main" val="5495396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10</a:t>
            </a:fld>
            <a:endParaRPr/>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a:p>
        </p:txBody>
      </p:sp>
      <p:sp>
        <p:nvSpPr>
          <p:cNvPr id="4" name="Slide Number Placeholder 3"/>
          <p:cNvSpPr>
            <a:spLocks noGrp="1"/>
          </p:cNvSpPr>
          <p:nvPr>
            <p:ph type="sldNum" sz="quarter" idx="5"/>
          </p:nvPr>
        </p:nvSpPr>
        <p:spPr/>
        <p:txBody>
          <a:bodyPr/>
          <a:lstStyle/>
          <a:p>
            <a:fld id="{6AB66EF8-3276-46CE-8BB1-C60F62EB6CE8}" type="slidenum">
              <a:rPr lang="en-US" smtClean="0"/>
              <a:t>2</a:t>
            </a:fld>
            <a:endParaRPr lang="en-US" dirty="0"/>
          </a:p>
        </p:txBody>
      </p:sp>
    </p:spTree>
    <p:extLst>
      <p:ext uri="{BB962C8B-B14F-4D97-AF65-F5344CB8AC3E}">
        <p14:creationId xmlns:p14="http://schemas.microsoft.com/office/powerpoint/2010/main" val="2163420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a:p>
        </p:txBody>
      </p:sp>
      <p:sp>
        <p:nvSpPr>
          <p:cNvPr id="4" name="Slide Number Placeholder 3"/>
          <p:cNvSpPr>
            <a:spLocks noGrp="1"/>
          </p:cNvSpPr>
          <p:nvPr>
            <p:ph type="sldNum" sz="quarter" idx="5"/>
          </p:nvPr>
        </p:nvSpPr>
        <p:spPr/>
        <p:txBody>
          <a:bodyPr/>
          <a:lstStyle/>
          <a:p>
            <a:fld id="{6AB66EF8-3276-46CE-8BB1-C60F62EB6CE8}" type="slidenum">
              <a:rPr lang="en-US" smtClean="0"/>
              <a:t>3</a:t>
            </a:fld>
            <a:endParaRPr lang="en-US" dirty="0"/>
          </a:p>
        </p:txBody>
      </p:sp>
    </p:spTree>
    <p:extLst>
      <p:ext uri="{BB962C8B-B14F-4D97-AF65-F5344CB8AC3E}">
        <p14:creationId xmlns:p14="http://schemas.microsoft.com/office/powerpoint/2010/main" val="3249824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a:p>
        </p:txBody>
      </p:sp>
      <p:sp>
        <p:nvSpPr>
          <p:cNvPr id="4" name="Slide Number Placeholder 3"/>
          <p:cNvSpPr>
            <a:spLocks noGrp="1"/>
          </p:cNvSpPr>
          <p:nvPr>
            <p:ph type="sldNum" sz="quarter" idx="5"/>
          </p:nvPr>
        </p:nvSpPr>
        <p:spPr/>
        <p:txBody>
          <a:bodyPr/>
          <a:lstStyle/>
          <a:p>
            <a:fld id="{6AB66EF8-3276-46CE-8BB1-C60F62EB6CE8}" type="slidenum">
              <a:rPr lang="en-US" smtClean="0"/>
              <a:t>4</a:t>
            </a:fld>
            <a:endParaRPr lang="en-US" dirty="0"/>
          </a:p>
        </p:txBody>
      </p:sp>
    </p:spTree>
    <p:extLst>
      <p:ext uri="{BB962C8B-B14F-4D97-AF65-F5344CB8AC3E}">
        <p14:creationId xmlns:p14="http://schemas.microsoft.com/office/powerpoint/2010/main" val="22536224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a:p>
        </p:txBody>
      </p:sp>
      <p:sp>
        <p:nvSpPr>
          <p:cNvPr id="4" name="Slide Number Placeholder 3"/>
          <p:cNvSpPr>
            <a:spLocks noGrp="1"/>
          </p:cNvSpPr>
          <p:nvPr>
            <p:ph type="sldNum" sz="quarter" idx="5"/>
          </p:nvPr>
        </p:nvSpPr>
        <p:spPr/>
        <p:txBody>
          <a:bodyPr/>
          <a:lstStyle/>
          <a:p>
            <a:fld id="{6AB66EF8-3276-46CE-8BB1-C60F62EB6CE8}" type="slidenum">
              <a:rPr lang="en-US" smtClean="0"/>
              <a:t>5</a:t>
            </a:fld>
            <a:endParaRPr lang="en-US" dirty="0"/>
          </a:p>
        </p:txBody>
      </p:sp>
    </p:spTree>
    <p:extLst>
      <p:ext uri="{BB962C8B-B14F-4D97-AF65-F5344CB8AC3E}">
        <p14:creationId xmlns:p14="http://schemas.microsoft.com/office/powerpoint/2010/main" val="523274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a:p>
        </p:txBody>
      </p:sp>
      <p:sp>
        <p:nvSpPr>
          <p:cNvPr id="4" name="Slide Number Placeholder 3"/>
          <p:cNvSpPr>
            <a:spLocks noGrp="1"/>
          </p:cNvSpPr>
          <p:nvPr>
            <p:ph type="sldNum" sz="quarter" idx="5"/>
          </p:nvPr>
        </p:nvSpPr>
        <p:spPr/>
        <p:txBody>
          <a:bodyPr/>
          <a:lstStyle/>
          <a:p>
            <a:fld id="{6AB66EF8-3276-46CE-8BB1-C60F62EB6CE8}" type="slidenum">
              <a:rPr lang="en-US" smtClean="0"/>
              <a:t>6</a:t>
            </a:fld>
            <a:endParaRPr lang="en-US" dirty="0"/>
          </a:p>
        </p:txBody>
      </p:sp>
    </p:spTree>
    <p:extLst>
      <p:ext uri="{BB962C8B-B14F-4D97-AF65-F5344CB8AC3E}">
        <p14:creationId xmlns:p14="http://schemas.microsoft.com/office/powerpoint/2010/main" val="6991424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a:p>
        </p:txBody>
      </p:sp>
      <p:sp>
        <p:nvSpPr>
          <p:cNvPr id="4" name="Slide Number Placeholder 3"/>
          <p:cNvSpPr>
            <a:spLocks noGrp="1"/>
          </p:cNvSpPr>
          <p:nvPr>
            <p:ph type="sldNum" sz="quarter" idx="5"/>
          </p:nvPr>
        </p:nvSpPr>
        <p:spPr/>
        <p:txBody>
          <a:bodyPr/>
          <a:lstStyle/>
          <a:p>
            <a:fld id="{6AB66EF8-3276-46CE-8BB1-C60F62EB6CE8}" type="slidenum">
              <a:rPr lang="en-US" smtClean="0"/>
              <a:t>7</a:t>
            </a:fld>
            <a:endParaRPr lang="en-US" dirty="0"/>
          </a:p>
        </p:txBody>
      </p:sp>
    </p:spTree>
    <p:extLst>
      <p:ext uri="{BB962C8B-B14F-4D97-AF65-F5344CB8AC3E}">
        <p14:creationId xmlns:p14="http://schemas.microsoft.com/office/powerpoint/2010/main" val="15789805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a:p>
        </p:txBody>
      </p:sp>
      <p:sp>
        <p:nvSpPr>
          <p:cNvPr id="4" name="Slide Number Placeholder 3"/>
          <p:cNvSpPr>
            <a:spLocks noGrp="1"/>
          </p:cNvSpPr>
          <p:nvPr>
            <p:ph type="sldNum" sz="quarter" idx="5"/>
          </p:nvPr>
        </p:nvSpPr>
        <p:spPr/>
        <p:txBody>
          <a:bodyPr/>
          <a:lstStyle/>
          <a:p>
            <a:fld id="{6AB66EF8-3276-46CE-8BB1-C60F62EB6CE8}" type="slidenum">
              <a:rPr lang="en-US" smtClean="0"/>
              <a:t>8</a:t>
            </a:fld>
            <a:endParaRPr lang="en-US" dirty="0"/>
          </a:p>
        </p:txBody>
      </p:sp>
    </p:spTree>
    <p:extLst>
      <p:ext uri="{BB962C8B-B14F-4D97-AF65-F5344CB8AC3E}">
        <p14:creationId xmlns:p14="http://schemas.microsoft.com/office/powerpoint/2010/main" val="2767090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a:p>
        </p:txBody>
      </p:sp>
      <p:sp>
        <p:nvSpPr>
          <p:cNvPr id="4" name="Slide Number Placeholder 3"/>
          <p:cNvSpPr>
            <a:spLocks noGrp="1"/>
          </p:cNvSpPr>
          <p:nvPr>
            <p:ph type="sldNum" sz="quarter" idx="5"/>
          </p:nvPr>
        </p:nvSpPr>
        <p:spPr/>
        <p:txBody>
          <a:bodyPr/>
          <a:lstStyle/>
          <a:p>
            <a:fld id="{6AB66EF8-3276-46CE-8BB1-C60F62EB6CE8}" type="slidenum">
              <a:rPr lang="en-US" smtClean="0"/>
              <a:t>9</a:t>
            </a:fld>
            <a:endParaRPr lang="en-US" dirty="0"/>
          </a:p>
        </p:txBody>
      </p:sp>
    </p:spTree>
    <p:extLst>
      <p:ext uri="{BB962C8B-B14F-4D97-AF65-F5344CB8AC3E}">
        <p14:creationId xmlns:p14="http://schemas.microsoft.com/office/powerpoint/2010/main" val="2502080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6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5/8/2025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Forma Descrição gerada automaticamente">
            <a:extLst>
              <a:ext uri="{FF2B5EF4-FFF2-40B4-BE49-F238E27FC236}">
                <a16:creationId xmlns:a16="http://schemas.microsoft.com/office/drawing/2014/main" id="{F7F893A5-82C0-878C-F01F-0A09A15B1639}"/>
              </a:ext>
            </a:extLst>
          </p:cNvPr>
          <p:cNvPicPr>
            <a:picLocks noChangeAspect="1"/>
          </p:cNvPicPr>
          <p:nvPr/>
        </p:nvPicPr>
        <p:blipFill>
          <a:blip r:embed="rId3"/>
          <a:stretch>
            <a:fillRect/>
          </a:stretch>
        </p:blipFill>
        <p:spPr>
          <a:xfrm>
            <a:off x="7107105" y="255512"/>
            <a:ext cx="4997547" cy="6042008"/>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436901" y="4112997"/>
            <a:ext cx="7119681" cy="615553"/>
          </a:xfrm>
          <a:prstGeom prst="rect">
            <a:avLst/>
          </a:prstGeom>
          <a:noFill/>
        </p:spPr>
        <p:txBody>
          <a:bodyPr wrap="square" rtlCol="0">
            <a:spAutoFit/>
          </a:bodyPr>
          <a:lstStyle/>
          <a:p>
            <a:pPr rtl="0"/>
            <a:r>
              <a:rPr lang="pt-BR" sz="3400">
                <a:latin typeface="Century Gothic" panose="020B0502020202020204" pitchFamily="34" charset="0"/>
              </a:rPr>
              <a:t>NOME DA EMPRESA</a:t>
            </a:r>
          </a:p>
        </p:txBody>
      </p:sp>
      <p:grpSp>
        <p:nvGrpSpPr>
          <p:cNvPr id="13" name="Group 12">
            <a:extLst>
              <a:ext uri="{FF2B5EF4-FFF2-40B4-BE49-F238E27FC236}">
                <a16:creationId xmlns:a16="http://schemas.microsoft.com/office/drawing/2014/main" id="{DD19EA37-97FF-0B45-8282-82C0A75CC002}"/>
              </a:ext>
            </a:extLst>
          </p:cNvPr>
          <p:cNvGrpSpPr/>
          <p:nvPr/>
        </p:nvGrpSpPr>
        <p:grpSpPr>
          <a:xfrm>
            <a:off x="9057989" y="1644986"/>
            <a:ext cx="3168195" cy="2890404"/>
            <a:chOff x="321662" y="923060"/>
            <a:chExt cx="3168195" cy="2890404"/>
          </a:xfrm>
        </p:grpSpPr>
        <p:sp>
          <p:nvSpPr>
            <p:cNvPr id="17" name="Oval 16">
              <a:extLst>
                <a:ext uri="{FF2B5EF4-FFF2-40B4-BE49-F238E27FC236}">
                  <a16:creationId xmlns:a16="http://schemas.microsoft.com/office/drawing/2014/main" id="{370E27F1-C456-0843-8892-F26B6827FECB}"/>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5-Point Star 17">
              <a:extLst>
                <a:ext uri="{FF2B5EF4-FFF2-40B4-BE49-F238E27FC236}">
                  <a16:creationId xmlns:a16="http://schemas.microsoft.com/office/drawing/2014/main" id="{624696E6-9E8A-7F40-A17F-639CE1D5FE5E}"/>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3E98C72B-766C-FB4C-BEE1-BF077220AA34}"/>
                </a:ext>
              </a:extLst>
            </p:cNvPr>
            <p:cNvSpPr txBox="1"/>
            <p:nvPr/>
          </p:nvSpPr>
          <p:spPr>
            <a:xfrm>
              <a:off x="321662" y="1516527"/>
              <a:ext cx="3168195" cy="1384995"/>
            </a:xfrm>
            <a:prstGeom prst="rect">
              <a:avLst/>
            </a:prstGeom>
            <a:noFill/>
          </p:spPr>
          <p:txBody>
            <a:bodyPr wrap="square" rtlCol="0">
              <a:spAutoFit/>
            </a:bodyPr>
            <a:lstStyle/>
            <a:p>
              <a:pPr algn="ctr" rtl="0"/>
              <a:r>
                <a:rPr lang="pt-BR" sz="4200" b="1" dirty="0">
                  <a:solidFill>
                    <a:schemeClr val="bg1"/>
                  </a:solidFill>
                  <a:latin typeface="Century Gothic" panose="020B0502020202020204" pitchFamily="34" charset="0"/>
                </a:rPr>
                <a:t>SEU</a:t>
              </a:r>
            </a:p>
            <a:p>
              <a:pPr algn="ctr" rtl="0"/>
              <a:r>
                <a:rPr lang="pt-BR" sz="4200" b="1" dirty="0">
                  <a:solidFill>
                    <a:schemeClr val="bg1"/>
                  </a:solidFill>
                  <a:latin typeface="Century Gothic" panose="020B0502020202020204" pitchFamily="34" charset="0"/>
                </a:rPr>
                <a:t>LOGOTIPO</a:t>
              </a:r>
            </a:p>
          </p:txBody>
        </p:sp>
      </p:grpSp>
      <p:sp>
        <p:nvSpPr>
          <p:cNvPr id="9" name="TextBox 8">
            <a:extLst>
              <a:ext uri="{FF2B5EF4-FFF2-40B4-BE49-F238E27FC236}">
                <a16:creationId xmlns:a16="http://schemas.microsoft.com/office/drawing/2014/main" id="{BE98E647-E4C9-4B4B-888B-2F662C468983}"/>
              </a:ext>
            </a:extLst>
          </p:cNvPr>
          <p:cNvSpPr txBox="1"/>
          <p:nvPr/>
        </p:nvSpPr>
        <p:spPr>
          <a:xfrm>
            <a:off x="275085" y="1391956"/>
            <a:ext cx="7854449" cy="923330"/>
          </a:xfrm>
          <a:prstGeom prst="rect">
            <a:avLst/>
          </a:prstGeom>
          <a:noFill/>
        </p:spPr>
        <p:txBody>
          <a:bodyPr wrap="square" rtlCol="0">
            <a:spAutoFit/>
          </a:bodyPr>
          <a:lstStyle/>
          <a:p>
            <a:pPr rtl="0"/>
            <a:r>
              <a:rPr lang="pt-BR" sz="5400">
                <a:solidFill>
                  <a:schemeClr val="accent5">
                    <a:lumMod val="75000"/>
                  </a:schemeClr>
                </a:solidFill>
                <a:latin typeface="Century Gothic" panose="020B0502020202020204" pitchFamily="34" charset="0"/>
              </a:rPr>
              <a:t>TÍTULO DO PROJETO</a:t>
            </a:r>
          </a:p>
        </p:txBody>
      </p:sp>
      <p:cxnSp>
        <p:nvCxnSpPr>
          <p:cNvPr id="3" name="Straight Connector 2">
            <a:extLst>
              <a:ext uri="{FF2B5EF4-FFF2-40B4-BE49-F238E27FC236}">
                <a16:creationId xmlns:a16="http://schemas.microsoft.com/office/drawing/2014/main" id="{75C502E9-323D-6147-AE85-54814FCF265C}"/>
              </a:ext>
            </a:extLst>
          </p:cNvPr>
          <p:cNvCxnSpPr/>
          <p:nvPr/>
        </p:nvCxnSpPr>
        <p:spPr>
          <a:xfrm>
            <a:off x="436901" y="2366912"/>
            <a:ext cx="8189945" cy="0"/>
          </a:xfrm>
          <a:prstGeom prst="line">
            <a:avLst/>
          </a:prstGeom>
          <a:ln>
            <a:solidFill>
              <a:schemeClr val="accent5">
                <a:lumMod val="75000"/>
              </a:schemeClr>
            </a:solidFill>
          </a:ln>
        </p:spPr>
        <p:style>
          <a:lnRef idx="1">
            <a:schemeClr val="dk1"/>
          </a:lnRef>
          <a:fillRef idx="0">
            <a:schemeClr val="dk1"/>
          </a:fillRef>
          <a:effectRef idx="0">
            <a:schemeClr val="dk1"/>
          </a:effectRef>
          <a:fontRef idx="minor">
            <a:schemeClr val="tx1"/>
          </a:fontRef>
        </p:style>
      </p:cxnSp>
      <p:sp>
        <p:nvSpPr>
          <p:cNvPr id="4" name="TextBox 3">
            <a:extLst>
              <a:ext uri="{FF2B5EF4-FFF2-40B4-BE49-F238E27FC236}">
                <a16:creationId xmlns:a16="http://schemas.microsoft.com/office/drawing/2014/main" id="{E9FEB64A-76FC-3D4F-AD1A-A7C744DE5653}"/>
              </a:ext>
            </a:extLst>
          </p:cNvPr>
          <p:cNvSpPr txBox="1"/>
          <p:nvPr/>
        </p:nvSpPr>
        <p:spPr>
          <a:xfrm>
            <a:off x="436901" y="4871090"/>
            <a:ext cx="11197710" cy="1384995"/>
          </a:xfrm>
          <a:prstGeom prst="rect">
            <a:avLst/>
          </a:prstGeom>
          <a:noFill/>
        </p:spPr>
        <p:txBody>
          <a:bodyPr wrap="square" numCol="2" rtlCol="0">
            <a:spAutoFit/>
          </a:bodyPr>
          <a:lstStyle/>
          <a:p>
            <a:pPr marL="285750" indent="-285750" rtl="0">
              <a:buFont typeface="Arial" panose="020B0604020202020204" pitchFamily="34" charset="0"/>
              <a:buChar char="•"/>
            </a:pPr>
            <a:r>
              <a:rPr lang="pt-BR" sz="1400" dirty="0">
                <a:latin typeface="Century Gothic" panose="020B0502020202020204" pitchFamily="34" charset="0"/>
              </a:rPr>
              <a:t>PARTES INTERESSADAS</a:t>
            </a:r>
          </a:p>
          <a:p>
            <a:pPr marL="285750" indent="-285750" rtl="0">
              <a:buFont typeface="Arial" panose="020B0604020202020204" pitchFamily="34" charset="0"/>
              <a:buChar char="•"/>
            </a:pPr>
            <a:r>
              <a:rPr lang="pt-BR" sz="1400" dirty="0">
                <a:latin typeface="Century Gothic" panose="020B0502020202020204" pitchFamily="34" charset="0"/>
              </a:rPr>
              <a:t>VISÃO GERAL DO PROJETO</a:t>
            </a:r>
          </a:p>
          <a:p>
            <a:pPr marL="285750" indent="-285750" rtl="0">
              <a:buFont typeface="Arial" panose="020B0604020202020204" pitchFamily="34" charset="0"/>
              <a:buChar char="•"/>
            </a:pPr>
            <a:r>
              <a:rPr lang="pt-BR" sz="1400" dirty="0">
                <a:latin typeface="Century Gothic" panose="020B0502020202020204" pitchFamily="34" charset="0"/>
              </a:rPr>
              <a:t>METAS/SUPOSIÇÕES/MEDIÇÕES DE SUCESSO</a:t>
            </a:r>
          </a:p>
          <a:p>
            <a:pPr marL="285750" indent="-285750" rtl="0">
              <a:buFont typeface="Arial" panose="020B0604020202020204" pitchFamily="34" charset="0"/>
              <a:buChar char="•"/>
            </a:pPr>
            <a:r>
              <a:rPr lang="pt-BR" sz="1400" dirty="0">
                <a:latin typeface="Century Gothic" panose="020B0502020202020204" pitchFamily="34" charset="0"/>
                <a:ea typeface="Arial" charset="0"/>
                <a:cs typeface="Arial" charset="0"/>
              </a:rPr>
              <a:t>VANTAGEM COMPETITIVA</a:t>
            </a:r>
          </a:p>
          <a:p>
            <a:pPr marL="285750" indent="-285750" rtl="0">
              <a:buFont typeface="Arial" panose="020B0604020202020204" pitchFamily="34" charset="0"/>
              <a:buChar char="•"/>
            </a:pPr>
            <a:r>
              <a:rPr lang="pt-BR" sz="1400" dirty="0">
                <a:latin typeface="Century Gothic" panose="020B0502020202020204" pitchFamily="34" charset="0"/>
              </a:rPr>
              <a:t>FATORES DE RISCO</a:t>
            </a:r>
          </a:p>
          <a:p>
            <a:pPr marL="285750" indent="-285750">
              <a:buFont typeface="Arial" panose="020B0604020202020204" pitchFamily="34" charset="0"/>
              <a:buChar char="•"/>
            </a:pPr>
            <a:endParaRPr lang="en-US" sz="1400" dirty="0">
              <a:latin typeface="Century Gothic" panose="020B0502020202020204" pitchFamily="34" charset="0"/>
            </a:endParaRPr>
          </a:p>
          <a:p>
            <a:pPr marL="285750" indent="-285750" rtl="0">
              <a:buFont typeface="Arial" panose="020B0604020202020204" pitchFamily="34" charset="0"/>
              <a:buChar char="•"/>
            </a:pPr>
            <a:r>
              <a:rPr lang="pt-BR" sz="1400" dirty="0">
                <a:latin typeface="Century Gothic" panose="020B0502020202020204" pitchFamily="34" charset="0"/>
              </a:rPr>
              <a:t>MARCOS DO PROJETO</a:t>
            </a:r>
          </a:p>
          <a:p>
            <a:pPr marL="285750" indent="-285750" rtl="0">
              <a:buFont typeface="Arial" panose="020B0604020202020204" pitchFamily="34" charset="0"/>
              <a:buChar char="•"/>
            </a:pPr>
            <a:r>
              <a:rPr lang="pt-BR" sz="1400" dirty="0">
                <a:latin typeface="Century Gothic" panose="020B0502020202020204" pitchFamily="34" charset="0"/>
                <a:ea typeface="Arial" charset="0"/>
                <a:cs typeface="Arial" charset="0"/>
              </a:rPr>
              <a:t>DOCUMENTAÇÃO + RELATÓRIOS/CUSTO DO PROJETO + ESTIMATIVA DE RECURSOS</a:t>
            </a:r>
          </a:p>
          <a:p>
            <a:pPr marL="285750" indent="-285750" rtl="0">
              <a:buFont typeface="Arial" panose="020B0604020202020204" pitchFamily="34" charset="0"/>
              <a:buChar char="•"/>
            </a:pPr>
            <a:r>
              <a:rPr lang="pt-BR" sz="1400" dirty="0">
                <a:latin typeface="Century Gothic" panose="020B0502020202020204" pitchFamily="34" charset="0"/>
                <a:ea typeface="Arial" charset="0"/>
                <a:cs typeface="Arial" charset="0"/>
              </a:rPr>
              <a:t>CONCLUSÃO E COMENTÁRIOS</a:t>
            </a:r>
          </a:p>
          <a:p>
            <a:pPr marL="285750" indent="-285750">
              <a:buFont typeface="Arial" panose="020B0604020202020204" pitchFamily="34" charset="0"/>
              <a:buChar char="•"/>
            </a:pPr>
            <a:endParaRPr lang="en-US" sz="1400" dirty="0">
              <a:latin typeface="Century Gothic" panose="020B0502020202020204" pitchFamily="34" charset="0"/>
            </a:endParaRPr>
          </a:p>
        </p:txBody>
      </p:sp>
      <p:sp>
        <p:nvSpPr>
          <p:cNvPr id="2" name="Rectangle 7">
            <a:extLst>
              <a:ext uri="{FF2B5EF4-FFF2-40B4-BE49-F238E27FC236}">
                <a16:creationId xmlns:a16="http://schemas.microsoft.com/office/drawing/2014/main" id="{F2612AFA-A7AF-FD90-FAE8-667C6295BBF2}"/>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4859EE2B-7719-E23B-D926-ECED6FCAAB7C}"/>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F2F21D8A-67AE-7495-8CD3-FECE9D8D52C3}"/>
              </a:ext>
            </a:extLst>
          </p:cNvPr>
          <p:cNvSpPr txBox="1"/>
          <p:nvPr/>
        </p:nvSpPr>
        <p:spPr>
          <a:xfrm>
            <a:off x="4800046" y="6477000"/>
            <a:ext cx="6947194"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rPr>
              <a:t>APRESENTAÇÃO DO RESUMO DO PROJETO</a:t>
            </a:r>
          </a:p>
        </p:txBody>
      </p:sp>
      <p:sp>
        <p:nvSpPr>
          <p:cNvPr id="14" name="TextBox 13">
            <a:extLst>
              <a:ext uri="{FF2B5EF4-FFF2-40B4-BE49-F238E27FC236}">
                <a16:creationId xmlns:a16="http://schemas.microsoft.com/office/drawing/2014/main" id="{7EE6C840-FB5D-6D8F-0012-78958BB3CC39}"/>
              </a:ext>
            </a:extLst>
          </p:cNvPr>
          <p:cNvSpPr txBox="1"/>
          <p:nvPr/>
        </p:nvSpPr>
        <p:spPr>
          <a:xfrm>
            <a:off x="300447" y="253847"/>
            <a:ext cx="6950745" cy="430887"/>
          </a:xfrm>
          <a:prstGeom prst="rect">
            <a:avLst/>
          </a:prstGeom>
          <a:noFill/>
        </p:spPr>
        <p:txBody>
          <a:bodyPr wrap="square" rtlCol="0">
            <a:spAutoFit/>
          </a:bodyPr>
          <a:lstStyle/>
          <a:p>
            <a:pPr rtl="0"/>
            <a:r>
              <a:rPr lang="pt-BR" sz="2200" b="1">
                <a:solidFill>
                  <a:schemeClr val="tx1">
                    <a:lumMod val="75000"/>
                    <a:lumOff val="25000"/>
                  </a:schemeClr>
                </a:solidFill>
                <a:latin typeface="Century Gothic" panose="020B0502020202020204" pitchFamily="34" charset="0"/>
              </a:rPr>
              <a:t>MODELO DE RESUMO DO PROJETO</a:t>
            </a:r>
          </a:p>
        </p:txBody>
      </p:sp>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pt-BR" sz="1600" b="1">
                          <a:solidFill>
                            <a:schemeClr val="tx1"/>
                          </a:solidFill>
                          <a:effectLst/>
                          <a:latin typeface="Century Gothic" panose="020B0502020202020204" pitchFamily="34" charset="0"/>
                        </a:rPr>
                        <a:t>AVISO DE ISENÇÃO DE RESPONSABILIDADE</a:t>
                      </a:r>
                    </a:p>
                    <a:p>
                      <a:pPr marL="0" marR="0" rtl="0">
                        <a:spcBef>
                          <a:spcPts val="0"/>
                        </a:spcBef>
                        <a:spcAft>
                          <a:spcPts val="0"/>
                        </a:spcAft>
                      </a:pPr>
                      <a:r>
                        <a:rPr lang="pt-BR" sz="1200" b="0">
                          <a:solidFill>
                            <a:schemeClr val="tx1"/>
                          </a:solidFill>
                          <a:effectLst/>
                          <a:latin typeface="Century Gothic" panose="020B0502020202020204" pitchFamily="34" charset="0"/>
                        </a:rPr>
                        <a:t> </a:t>
                      </a:r>
                    </a:p>
                    <a:p>
                      <a:pPr marL="0" marR="0" rtl="0">
                        <a:spcBef>
                          <a:spcPts val="0"/>
                        </a:spcBef>
                        <a:spcAft>
                          <a:spcPts val="0"/>
                        </a:spcAft>
                      </a:pPr>
                      <a:r>
                        <a:rPr lang="pt-BR" sz="1400" b="0">
                          <a:solidFill>
                            <a:schemeClr val="tx1"/>
                          </a:solidFill>
                          <a:effectLst/>
                          <a:latin typeface="Century Gothic" panose="020B0502020202020204" pitchFamily="34" charset="0"/>
                        </a:rPr>
                        <a:t>Artigos, modelos ou informações disponibilizados pela Smartsheet no site são apenas para referência. Trabalhamos para manter as informações atualizadas e corretas, mas não damos garantia de qualquer natureza, seja explícita ou implícita, a respeito da integridade, precisão, confiabilidade, adequação ou disponibilidade do site ou das informações, dos artigos, dos modelos ou dos gráficos relacionados contidos no site. Portanto, toda confiança que você depositar nas informações será estritamente por sua própria conta e risco.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863533" y="6477000"/>
            <a:ext cx="6201508" cy="369332"/>
          </a:xfrm>
          <a:prstGeom prst="rect">
            <a:avLst/>
          </a:prstGeom>
          <a:noFill/>
        </p:spPr>
        <p:txBody>
          <a:bodyPr wrap="square" rtlCol="0">
            <a:spAutoFit/>
          </a:bodyPr>
          <a:lstStyle/>
          <a:p>
            <a:pPr algn="r" rtl="0"/>
            <a:r>
              <a:rPr lang="pt-BR" b="1">
                <a:solidFill>
                  <a:schemeClr val="bg1"/>
                </a:solidFill>
                <a:latin typeface="Century Gothic" panose="020B0502020202020204" pitchFamily="34" charset="0"/>
                <a:ea typeface="Arial" charset="0"/>
                <a:cs typeface="Arial" charset="0"/>
              </a:rPr>
              <a:t>PARTES INTERESSADAS</a:t>
            </a:r>
          </a:p>
        </p:txBody>
      </p:sp>
      <p:sp>
        <p:nvSpPr>
          <p:cNvPr id="50" name="Text Placeholder 2">
            <a:extLst>
              <a:ext uri="{FF2B5EF4-FFF2-40B4-BE49-F238E27FC236}">
                <a16:creationId xmlns:a16="http://schemas.microsoft.com/office/drawing/2014/main" id="{B3E2A03E-1757-5643-A292-A9EA460C2869}"/>
              </a:ext>
            </a:extLst>
          </p:cNvPr>
          <p:cNvSpPr txBox="1">
            <a:spLocks/>
          </p:cNvSpPr>
          <p:nvPr/>
        </p:nvSpPr>
        <p:spPr>
          <a:xfrm>
            <a:off x="8964287" y="2197129"/>
            <a:ext cx="3100754" cy="2805545"/>
          </a:xfrm>
          <a:prstGeom prst="rect">
            <a:avLst/>
          </a:prstGeom>
        </p:spPr>
        <p:txBody>
          <a:bodyPr vert="horz" lIns="91440" tIns="45720" rIns="91440" bIns="45720" rtlCol="0" anchor="t" anchorCtr="0">
            <a:noAutofit/>
          </a:bodyPr>
          <a:lstStyle>
            <a:lvl1pPr marL="228600" indent="-228600" algn="l" defTabSz="914400" rtl="0" eaLnBrk="1" latinLnBrk="0" hangingPunct="1">
              <a:lnSpc>
                <a:spcPts val="3000"/>
              </a:lnSpc>
              <a:spcBef>
                <a:spcPts val="0"/>
              </a:spcBef>
              <a:spcAft>
                <a:spcPts val="1200"/>
              </a:spcAft>
              <a:buSzPct val="125000"/>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solidFill>
                <a:prstClr val="black"/>
              </a:solidFill>
              <a:latin typeface="Century Gothic" panose="020B0502020202020204" pitchFamily="34" charset="0"/>
            </a:endParaRPr>
          </a:p>
          <a:p>
            <a:endParaRPr lang="en-US" dirty="0">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D2B12E8F-327F-D149-9F01-671144C43F55}"/>
              </a:ext>
            </a:extLst>
          </p:cNvPr>
          <p:cNvGraphicFramePr>
            <a:graphicFrameLocks noGrp="1"/>
          </p:cNvGraphicFramePr>
          <p:nvPr>
            <p:extLst>
              <p:ext uri="{D42A27DB-BD31-4B8C-83A1-F6EECF244321}">
                <p14:modId xmlns:p14="http://schemas.microsoft.com/office/powerpoint/2010/main" val="2300658732"/>
              </p:ext>
            </p:extLst>
          </p:nvPr>
        </p:nvGraphicFramePr>
        <p:xfrm>
          <a:off x="387417" y="684063"/>
          <a:ext cx="11417166" cy="5380918"/>
        </p:xfrm>
        <a:graphic>
          <a:graphicData uri="http://schemas.openxmlformats.org/drawingml/2006/table">
            <a:tbl>
              <a:tblPr firstRow="1" firstCol="1" bandRow="1">
                <a:effectLst/>
                <a:tableStyleId>{5C22544A-7EE6-4342-B048-85BDC9FD1C3A}</a:tableStyleId>
              </a:tblPr>
              <a:tblGrid>
                <a:gridCol w="5768078">
                  <a:extLst>
                    <a:ext uri="{9D8B030D-6E8A-4147-A177-3AD203B41FA5}">
                      <a16:colId xmlns:a16="http://schemas.microsoft.com/office/drawing/2014/main" val="1609088537"/>
                    </a:ext>
                  </a:extLst>
                </a:gridCol>
                <a:gridCol w="5649088">
                  <a:extLst>
                    <a:ext uri="{9D8B030D-6E8A-4147-A177-3AD203B41FA5}">
                      <a16:colId xmlns:a16="http://schemas.microsoft.com/office/drawing/2014/main" val="1541701887"/>
                    </a:ext>
                  </a:extLst>
                </a:gridCol>
              </a:tblGrid>
              <a:tr h="333460">
                <a:tc gridSpan="2">
                  <a:txBody>
                    <a:bodyPr/>
                    <a:lstStyle/>
                    <a:p>
                      <a:pPr marL="0" marR="0" rtl="0">
                        <a:spcBef>
                          <a:spcPts val="0"/>
                        </a:spcBef>
                        <a:spcAft>
                          <a:spcPts val="0"/>
                        </a:spcAft>
                      </a:pPr>
                      <a:r>
                        <a:rPr lang="pt-BR" sz="1400" b="0" dirty="0">
                          <a:solidFill>
                            <a:schemeClr val="accent5">
                              <a:lumMod val="75000"/>
                            </a:schemeClr>
                          </a:solidFill>
                          <a:effectLst/>
                          <a:latin typeface="Century Gothic" panose="020B0502020202020204" pitchFamily="34" charset="0"/>
                        </a:rPr>
                        <a:t>PATROCINADOR DO PROJETO: comissiona a entrega e defende o projeto; fornece visão e direção; aceita a responsabilidade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2514344158"/>
                  </a:ext>
                </a:extLst>
              </a:tr>
              <a:tr h="413724">
                <a:tc gridSpan="2">
                  <a:txBody>
                    <a:bodyPr/>
                    <a:lstStyle/>
                    <a:p>
                      <a:pPr rtl="0"/>
                      <a:r>
                        <a:rPr lang="pt-BR" sz="1100" b="0">
                          <a:solidFill>
                            <a:schemeClr val="tx1"/>
                          </a:solidFill>
                          <a:effectLst/>
                          <a:latin typeface="Century Gothic" panose="020B0502020202020204" pitchFamily="34" charset="0"/>
                        </a:rPr>
                        <a:t>Nome(s)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1668080120"/>
                  </a:ext>
                </a:extLst>
              </a:tr>
              <a:tr h="333460">
                <a:tc gridSpan="2">
                  <a:txBody>
                    <a:bodyPr/>
                    <a:lstStyle/>
                    <a:p>
                      <a:pPr marL="0" marR="0" rtl="0">
                        <a:spcBef>
                          <a:spcPts val="0"/>
                        </a:spcBef>
                        <a:spcAft>
                          <a:spcPts val="0"/>
                        </a:spcAft>
                      </a:pPr>
                      <a:r>
                        <a:rPr lang="pt-BR" sz="1400" b="0" dirty="0">
                          <a:solidFill>
                            <a:schemeClr val="accent5">
                              <a:lumMod val="75000"/>
                            </a:schemeClr>
                          </a:solidFill>
                          <a:effectLst/>
                          <a:latin typeface="Century Gothic" panose="020B0502020202020204" pitchFamily="34" charset="0"/>
                        </a:rPr>
                        <a:t>PATROCINADOR DE FINANCIAMENTO: pessoa/departamento que obtém o orçamento necessário</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3472019718"/>
                  </a:ext>
                </a:extLst>
              </a:tr>
              <a:tr h="41372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100" b="0">
                          <a:solidFill>
                            <a:schemeClr val="tx1"/>
                          </a:solidFill>
                          <a:effectLst/>
                          <a:latin typeface="Century Gothic" panose="020B0502020202020204" pitchFamily="34" charset="0"/>
                        </a:rPr>
                        <a:t>Nome(s)/departamento</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1639112136"/>
                  </a:ext>
                </a:extLst>
              </a:tr>
              <a:tr h="464327">
                <a:tc gridSpan="2">
                  <a:txBody>
                    <a:bodyPr/>
                    <a:lstStyle/>
                    <a:p>
                      <a:pPr marL="0" marR="0" rtl="0">
                        <a:spcBef>
                          <a:spcPts val="0"/>
                        </a:spcBef>
                        <a:spcAft>
                          <a:spcPts val="0"/>
                        </a:spcAft>
                      </a:pPr>
                      <a:r>
                        <a:rPr lang="pt-BR" sz="1400" b="0" dirty="0">
                          <a:solidFill>
                            <a:schemeClr val="accent5">
                              <a:lumMod val="75000"/>
                            </a:schemeClr>
                          </a:solidFill>
                          <a:effectLst/>
                          <a:latin typeface="Century Gothic" panose="020B0502020202020204" pitchFamily="34" charset="0"/>
                        </a:rPr>
                        <a:t>PROPRIETÁRIO DO PROJETO: confirma a necessidade do projeto e valida os objetivos; define as especificações; responsável pelo monitoramento e entrega geral</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660681756"/>
                  </a:ext>
                </a:extLst>
              </a:tr>
              <a:tr h="41372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100" b="0">
                          <a:solidFill>
                            <a:schemeClr val="tx1"/>
                          </a:solidFill>
                          <a:effectLst/>
                          <a:latin typeface="Century Gothic" panose="020B0502020202020204" pitchFamily="34" charset="0"/>
                        </a:rPr>
                        <a:t>Nome(s)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4056607601"/>
                  </a:ext>
                </a:extLst>
              </a:tr>
              <a:tr h="316425">
                <a:tc gridSpan="2">
                  <a:txBody>
                    <a:bodyPr/>
                    <a:lstStyle/>
                    <a:p>
                      <a:pPr marL="0" marR="0" rtl="0">
                        <a:spcBef>
                          <a:spcPts val="0"/>
                        </a:spcBef>
                        <a:spcAft>
                          <a:spcPts val="0"/>
                        </a:spcAft>
                      </a:pPr>
                      <a:r>
                        <a:rPr lang="pt-BR" sz="1400" b="0" dirty="0">
                          <a:solidFill>
                            <a:schemeClr val="accent5">
                              <a:lumMod val="75000"/>
                            </a:schemeClr>
                          </a:solidFill>
                          <a:effectLst/>
                          <a:latin typeface="Century Gothic" panose="020B0502020202020204" pitchFamily="34" charset="0"/>
                        </a:rPr>
                        <a:t>FACILITADOR DA PROPOSTA: auxilia na preparação da proposta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2305955382"/>
                  </a:ext>
                </a:extLst>
              </a:tr>
              <a:tr h="41372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100" b="0">
                          <a:solidFill>
                            <a:schemeClr val="tx1"/>
                          </a:solidFill>
                          <a:effectLst/>
                          <a:latin typeface="Century Gothic" panose="020B0502020202020204" pitchFamily="34" charset="0"/>
                        </a:rPr>
                        <a:t>Nome(s)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3264463678"/>
                  </a:ext>
                </a:extLst>
              </a:tr>
              <a:tr h="333460">
                <a:tc gridSpan="2">
                  <a:txBody>
                    <a:bodyPr/>
                    <a:lstStyle/>
                    <a:p>
                      <a:pPr marL="0" marR="0" rtl="0">
                        <a:spcBef>
                          <a:spcPts val="0"/>
                        </a:spcBef>
                        <a:spcAft>
                          <a:spcPts val="0"/>
                        </a:spcAft>
                      </a:pPr>
                      <a:r>
                        <a:rPr lang="pt-BR" sz="1200" b="0">
                          <a:solidFill>
                            <a:schemeClr val="accent5">
                              <a:lumMod val="75000"/>
                            </a:schemeClr>
                          </a:solidFill>
                          <a:effectLst/>
                          <a:latin typeface="Century Gothic" panose="020B0502020202020204" pitchFamily="34" charset="0"/>
                        </a:rPr>
                        <a:t>PARTES INTERESSADAS ADICIONAIS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60000"/>
                        <a:lumOff val="40000"/>
                      </a:schemeClr>
                    </a:solidFill>
                  </a:tcPr>
                </a:tc>
                <a:tc hMerge="1">
                  <a:txBody>
                    <a:bodyPr/>
                    <a:lstStyle/>
                    <a:p>
                      <a:endParaRPr lang="en-US"/>
                    </a:p>
                  </a:txBody>
                  <a:tcPr/>
                </a:tc>
                <a:extLst>
                  <a:ext uri="{0D108BD9-81ED-4DB2-BD59-A6C34878D82A}">
                    <a16:rowId xmlns:a16="http://schemas.microsoft.com/office/drawing/2014/main" val="988116136"/>
                  </a:ext>
                </a:extLst>
              </a:tr>
              <a:tr h="333460">
                <a:tc>
                  <a:txBody>
                    <a:bodyPr/>
                    <a:lstStyle/>
                    <a:p>
                      <a:pPr marL="0" marR="0" algn="ctr" rtl="0">
                        <a:spcBef>
                          <a:spcPts val="0"/>
                        </a:spcBef>
                        <a:spcAft>
                          <a:spcPts val="0"/>
                        </a:spcAft>
                      </a:pPr>
                      <a:r>
                        <a:rPr lang="pt-BR" sz="1200" b="1">
                          <a:solidFill>
                            <a:schemeClr val="bg1"/>
                          </a:solidFill>
                          <a:effectLst/>
                          <a:latin typeface="Century Gothic" panose="020B0502020202020204" pitchFamily="34" charset="0"/>
                        </a:rPr>
                        <a:t>NOME DA PARTE INTERESSADA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marL="0" marR="0" algn="ctr" rtl="0">
                        <a:spcBef>
                          <a:spcPts val="0"/>
                        </a:spcBef>
                        <a:spcAft>
                          <a:spcPts val="0"/>
                        </a:spcAft>
                      </a:pPr>
                      <a:r>
                        <a:rPr lang="pt-BR" sz="1200" b="1">
                          <a:solidFill>
                            <a:schemeClr val="bg1"/>
                          </a:solidFill>
                          <a:effectLst/>
                          <a:latin typeface="Century Gothic" panose="020B0502020202020204" pitchFamily="34" charset="0"/>
                        </a:rPr>
                        <a:t>FUNÇÃO DA PARTE INTERESSADA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extLst>
                  <a:ext uri="{0D108BD9-81ED-4DB2-BD59-A6C34878D82A}">
                    <a16:rowId xmlns:a16="http://schemas.microsoft.com/office/drawing/2014/main" val="3021955586"/>
                  </a:ext>
                </a:extLst>
              </a:tr>
              <a:tr h="316425">
                <a:tc>
                  <a:txBody>
                    <a:bodyPr/>
                    <a:lstStyle/>
                    <a:p>
                      <a:pPr rtl="0"/>
                      <a:r>
                        <a:rPr lang="pt-BR" sz="1100" b="0">
                          <a:solidFill>
                            <a:schemeClr val="tx1"/>
                          </a:solidFill>
                          <a:effectLst/>
                          <a:latin typeface="Century Gothic" panose="020B0502020202020204" pitchFamily="34" charset="0"/>
                        </a:rPr>
                        <a:t>Nome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9199310"/>
                  </a:ext>
                </a:extLst>
              </a:tr>
              <a:tr h="413724">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99468566"/>
                  </a:ext>
                </a:extLst>
              </a:tr>
              <a:tr h="413724">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7033840"/>
                  </a:ext>
                </a:extLst>
              </a:tr>
              <a:tr h="413724">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2279177"/>
                  </a:ext>
                </a:extLst>
              </a:tr>
            </a:tbl>
          </a:graphicData>
        </a:graphic>
      </p:graphicFrame>
      <p:sp>
        <p:nvSpPr>
          <p:cNvPr id="3" name="TextBox 2">
            <a:extLst>
              <a:ext uri="{FF2B5EF4-FFF2-40B4-BE49-F238E27FC236}">
                <a16:creationId xmlns:a16="http://schemas.microsoft.com/office/drawing/2014/main" id="{03BC885C-0919-1EAC-8CF1-6B176B70FDCC}"/>
              </a:ext>
            </a:extLst>
          </p:cNvPr>
          <p:cNvSpPr txBox="1"/>
          <p:nvPr/>
        </p:nvSpPr>
        <p:spPr>
          <a:xfrm>
            <a:off x="275085" y="12974"/>
            <a:ext cx="7854449" cy="584775"/>
          </a:xfrm>
          <a:prstGeom prst="rect">
            <a:avLst/>
          </a:prstGeom>
          <a:noFill/>
        </p:spPr>
        <p:txBody>
          <a:bodyPr wrap="square" rtlCol="0">
            <a:spAutoFit/>
          </a:bodyPr>
          <a:lstStyle/>
          <a:p>
            <a:pPr rtl="0"/>
            <a:r>
              <a:rPr lang="pt-BR" sz="3200">
                <a:solidFill>
                  <a:schemeClr val="accent5">
                    <a:lumMod val="75000"/>
                  </a:schemeClr>
                </a:solidFill>
                <a:latin typeface="Century Gothic" panose="020B0502020202020204" pitchFamily="34" charset="0"/>
              </a:rPr>
              <a:t>ENVOLVIDOS</a:t>
            </a:r>
          </a:p>
        </p:txBody>
      </p:sp>
      <p:sp>
        <p:nvSpPr>
          <p:cNvPr id="4" name="Rectangle 7">
            <a:extLst>
              <a:ext uri="{FF2B5EF4-FFF2-40B4-BE49-F238E27FC236}">
                <a16:creationId xmlns:a16="http://schemas.microsoft.com/office/drawing/2014/main" id="{94080EA2-D229-D96E-D836-5DED765E6C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Parallelogram 4">
            <a:extLst>
              <a:ext uri="{FF2B5EF4-FFF2-40B4-BE49-F238E27FC236}">
                <a16:creationId xmlns:a16="http://schemas.microsoft.com/office/drawing/2014/main" id="{185E4AB8-8BA0-AA7C-8AB1-CC7913852A0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A171926B-B47A-1DAA-599F-506826AC677B}"/>
              </a:ext>
            </a:extLst>
          </p:cNvPr>
          <p:cNvSpPr txBox="1"/>
          <p:nvPr/>
        </p:nvSpPr>
        <p:spPr>
          <a:xfrm>
            <a:off x="275085" y="6477000"/>
            <a:ext cx="11472155"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rPr>
              <a:t>PATROCINADORES, PROPRIETÁRIOS, FACILITADORES E PARTES INTERESSADAS DO PROJETO</a:t>
            </a:r>
          </a:p>
        </p:txBody>
      </p:sp>
    </p:spTree>
    <p:extLst>
      <p:ext uri="{BB962C8B-B14F-4D97-AF65-F5344CB8AC3E}">
        <p14:creationId xmlns:p14="http://schemas.microsoft.com/office/powerpoint/2010/main" val="2763811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863533" y="6477000"/>
            <a:ext cx="6201508" cy="369332"/>
          </a:xfrm>
          <a:prstGeom prst="rect">
            <a:avLst/>
          </a:prstGeom>
          <a:noFill/>
        </p:spPr>
        <p:txBody>
          <a:bodyPr wrap="square" rtlCol="0">
            <a:spAutoFit/>
          </a:bodyPr>
          <a:lstStyle/>
          <a:p>
            <a:pPr algn="r" rtl="0"/>
            <a:r>
              <a:rPr lang="pt-BR" b="1">
                <a:solidFill>
                  <a:schemeClr val="bg1"/>
                </a:solidFill>
                <a:latin typeface="Century Gothic" panose="020B0502020202020204" pitchFamily="34" charset="0"/>
                <a:ea typeface="Arial" charset="0"/>
                <a:cs typeface="Arial" charset="0"/>
              </a:rPr>
              <a:t>VISÃO GERAL DO PROJETO</a:t>
            </a:r>
          </a:p>
        </p:txBody>
      </p:sp>
      <p:sp>
        <p:nvSpPr>
          <p:cNvPr id="2" name="Rectangle 7">
            <a:extLst>
              <a:ext uri="{FF2B5EF4-FFF2-40B4-BE49-F238E27FC236}">
                <a16:creationId xmlns:a16="http://schemas.microsoft.com/office/drawing/2014/main" id="{E4A777EC-6212-5EC2-E0F1-CE185EBF331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3B656C9F-FF6A-8186-454C-68D34B80F4B6}"/>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3E29A5F-ED7C-7EFA-1C80-DBC6FD5F9BD9}"/>
              </a:ext>
            </a:extLst>
          </p:cNvPr>
          <p:cNvSpPr txBox="1"/>
          <p:nvPr/>
        </p:nvSpPr>
        <p:spPr>
          <a:xfrm>
            <a:off x="4800046" y="6477000"/>
            <a:ext cx="6947194"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VISÃO GERAL DO PROJETO</a:t>
            </a:r>
          </a:p>
        </p:txBody>
      </p:sp>
      <p:sp>
        <p:nvSpPr>
          <p:cNvPr id="5" name="TextBox 4">
            <a:extLst>
              <a:ext uri="{FF2B5EF4-FFF2-40B4-BE49-F238E27FC236}">
                <a16:creationId xmlns:a16="http://schemas.microsoft.com/office/drawing/2014/main" id="{4A75AA95-406E-719D-1F57-9ECDDE990807}"/>
              </a:ext>
            </a:extLst>
          </p:cNvPr>
          <p:cNvSpPr txBox="1"/>
          <p:nvPr/>
        </p:nvSpPr>
        <p:spPr>
          <a:xfrm>
            <a:off x="275085" y="12974"/>
            <a:ext cx="7854449" cy="584775"/>
          </a:xfrm>
          <a:prstGeom prst="rect">
            <a:avLst/>
          </a:prstGeom>
          <a:noFill/>
        </p:spPr>
        <p:txBody>
          <a:bodyPr wrap="square" rtlCol="0">
            <a:spAutoFit/>
          </a:bodyPr>
          <a:lstStyle/>
          <a:p>
            <a:pPr rtl="0"/>
            <a:r>
              <a:rPr lang="pt-BR" sz="3200">
                <a:solidFill>
                  <a:schemeClr val="accent5">
                    <a:lumMod val="75000"/>
                  </a:schemeClr>
                </a:solidFill>
                <a:latin typeface="Century Gothic" panose="020B0502020202020204" pitchFamily="34" charset="0"/>
              </a:rPr>
              <a:t>VISÃO GERAL DO PROJETO</a:t>
            </a:r>
          </a:p>
        </p:txBody>
      </p:sp>
      <p:graphicFrame>
        <p:nvGraphicFramePr>
          <p:cNvPr id="10" name="Table 9">
            <a:extLst>
              <a:ext uri="{FF2B5EF4-FFF2-40B4-BE49-F238E27FC236}">
                <a16:creationId xmlns:a16="http://schemas.microsoft.com/office/drawing/2014/main" id="{25015C64-F8C5-713E-888F-3F653F45DD5B}"/>
              </a:ext>
            </a:extLst>
          </p:cNvPr>
          <p:cNvGraphicFramePr>
            <a:graphicFrameLocks noGrp="1"/>
          </p:cNvGraphicFramePr>
          <p:nvPr>
            <p:extLst>
              <p:ext uri="{D42A27DB-BD31-4B8C-83A1-F6EECF244321}">
                <p14:modId xmlns:p14="http://schemas.microsoft.com/office/powerpoint/2010/main" val="1863187974"/>
              </p:ext>
            </p:extLst>
          </p:nvPr>
        </p:nvGraphicFramePr>
        <p:xfrm>
          <a:off x="379702" y="684024"/>
          <a:ext cx="11612880" cy="5489951"/>
        </p:xfrm>
        <a:graphic>
          <a:graphicData uri="http://schemas.openxmlformats.org/drawingml/2006/table">
            <a:tbl>
              <a:tblPr>
                <a:effectLst/>
                <a:tableStyleId>{5C22544A-7EE6-4342-B048-85BDC9FD1C3A}</a:tableStyleId>
              </a:tblPr>
              <a:tblGrid>
                <a:gridCol w="1549128">
                  <a:extLst>
                    <a:ext uri="{9D8B030D-6E8A-4147-A177-3AD203B41FA5}">
                      <a16:colId xmlns:a16="http://schemas.microsoft.com/office/drawing/2014/main" val="2448353432"/>
                    </a:ext>
                  </a:extLst>
                </a:gridCol>
                <a:gridCol w="10063752">
                  <a:extLst>
                    <a:ext uri="{9D8B030D-6E8A-4147-A177-3AD203B41FA5}">
                      <a16:colId xmlns:a16="http://schemas.microsoft.com/office/drawing/2014/main" val="185754983"/>
                    </a:ext>
                  </a:extLst>
                </a:gridCol>
              </a:tblGrid>
              <a:tr h="5489951">
                <a:tc>
                  <a:txBody>
                    <a:bodyPr/>
                    <a:lstStyle/>
                    <a:p>
                      <a:pPr algn="ctr" rtl="0" fontAlgn="b"/>
                      <a:r>
                        <a:rPr lang="pt-BR" sz="1400" b="0" i="0" u="none" strike="noStrike">
                          <a:solidFill>
                            <a:schemeClr val="accent5">
                              <a:lumMod val="75000"/>
                            </a:schemeClr>
                          </a:solidFill>
                          <a:effectLst/>
                          <a:latin typeface="Century Gothic" panose="020B0502020202020204" pitchFamily="34" charset="0"/>
                        </a:rPr>
                        <a:t>DESCRIÇÃO</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rtl="0">
                        <a:spcAft>
                          <a:spcPts val="1200"/>
                        </a:spcAft>
                      </a:pPr>
                      <a:r>
                        <a:rPr lang="pt-BR" sz="1800">
                          <a:solidFill>
                            <a:schemeClr val="tx1"/>
                          </a:solidFill>
                          <a:latin typeface="Century Gothic" panose="020B0502020202020204" pitchFamily="34" charset="0"/>
                        </a:rPr>
                        <a:t>Descrição do parágrafo</a:t>
                      </a:r>
                    </a:p>
                    <a:p>
                      <a:pPr marL="742950" lvl="1" indent="-285750" rtl="0">
                        <a:spcAft>
                          <a:spcPts val="1200"/>
                        </a:spcAft>
                        <a:buFont typeface="Arial" panose="020B0604020202020204" pitchFamily="34" charset="0"/>
                        <a:buChar char="•"/>
                      </a:pPr>
                      <a:r>
                        <a:rPr lang="pt-BR" sz="1600">
                          <a:latin typeface="Century Gothic" panose="020B0502020202020204" pitchFamily="34" charset="0"/>
                        </a:rPr>
                        <a:t>Ponto dois</a:t>
                      </a:r>
                    </a:p>
                    <a:p>
                      <a:pPr marL="742950" lvl="1" indent="-285750" rtl="0">
                        <a:spcAft>
                          <a:spcPts val="1200"/>
                        </a:spcAft>
                        <a:buFont typeface="Arial" panose="020B0604020202020204" pitchFamily="34" charset="0"/>
                        <a:buChar char="•"/>
                      </a:pPr>
                      <a:r>
                        <a:rPr lang="pt-BR" sz="1600">
                          <a:latin typeface="Century Gothic" panose="020B0502020202020204" pitchFamily="34" charset="0"/>
                        </a:rPr>
                        <a:t>Ponto dois</a:t>
                      </a:r>
                    </a:p>
                    <a:p>
                      <a:pPr marL="742950" lvl="1" indent="-285750" rtl="0">
                        <a:spcAft>
                          <a:spcPts val="1200"/>
                        </a:spcAft>
                        <a:buFont typeface="Arial" panose="020B0604020202020204" pitchFamily="34" charset="0"/>
                        <a:buChar char="•"/>
                      </a:pPr>
                      <a:r>
                        <a:rPr lang="pt-BR" sz="1600">
                          <a:latin typeface="Century Gothic" panose="020B0502020202020204" pitchFamily="34" charset="0"/>
                        </a:rPr>
                        <a:t>Ponto três</a:t>
                      </a:r>
                    </a:p>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Tree>
    <p:extLst>
      <p:ext uri="{BB962C8B-B14F-4D97-AF65-F5344CB8AC3E}">
        <p14:creationId xmlns:p14="http://schemas.microsoft.com/office/powerpoint/2010/main" val="1818638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B358C66-369C-F048-90F6-091179E7E5FF}"/>
              </a:ext>
            </a:extLst>
          </p:cNvPr>
          <p:cNvGraphicFramePr>
            <a:graphicFrameLocks noGrp="1"/>
          </p:cNvGraphicFramePr>
          <p:nvPr>
            <p:extLst>
              <p:ext uri="{D42A27DB-BD31-4B8C-83A1-F6EECF244321}">
                <p14:modId xmlns:p14="http://schemas.microsoft.com/office/powerpoint/2010/main" val="156368178"/>
              </p:ext>
            </p:extLst>
          </p:nvPr>
        </p:nvGraphicFramePr>
        <p:xfrm>
          <a:off x="220177" y="968520"/>
          <a:ext cx="11612880" cy="1552322"/>
        </p:xfrm>
        <a:graphic>
          <a:graphicData uri="http://schemas.openxmlformats.org/drawingml/2006/table">
            <a:tbl>
              <a:tblPr>
                <a:effectLst/>
                <a:tableStyleId>{5C22544A-7EE6-4342-B048-85BDC9FD1C3A}</a:tableStyleId>
              </a:tblPr>
              <a:tblGrid>
                <a:gridCol w="1549128">
                  <a:extLst>
                    <a:ext uri="{9D8B030D-6E8A-4147-A177-3AD203B41FA5}">
                      <a16:colId xmlns:a16="http://schemas.microsoft.com/office/drawing/2014/main" val="2448353432"/>
                    </a:ext>
                  </a:extLst>
                </a:gridCol>
                <a:gridCol w="10063752">
                  <a:extLst>
                    <a:ext uri="{9D8B030D-6E8A-4147-A177-3AD203B41FA5}">
                      <a16:colId xmlns:a16="http://schemas.microsoft.com/office/drawing/2014/main" val="185754983"/>
                    </a:ext>
                  </a:extLst>
                </a:gridCol>
              </a:tblGrid>
              <a:tr h="1552322">
                <a:tc>
                  <a:txBody>
                    <a:bodyPr/>
                    <a:lstStyle/>
                    <a:p>
                      <a:pPr algn="l" rtl="0" fontAlgn="b"/>
                      <a:r>
                        <a:rPr lang="pt-BR" sz="1400" b="0" u="none" strike="noStrike" dirty="0">
                          <a:solidFill>
                            <a:schemeClr val="bg1"/>
                          </a:solidFill>
                          <a:effectLst/>
                          <a:latin typeface="Century Gothic" panose="020B0502020202020204" pitchFamily="34" charset="0"/>
                        </a:rPr>
                        <a:t>METAS/</a:t>
                      </a:r>
                      <a:br>
                        <a:rPr lang="pt-BR" sz="1400" b="0" u="none" strike="noStrike" dirty="0">
                          <a:solidFill>
                            <a:schemeClr val="bg1"/>
                          </a:solidFill>
                          <a:effectLst/>
                          <a:latin typeface="Century Gothic" panose="020B0502020202020204" pitchFamily="34" charset="0"/>
                        </a:rPr>
                      </a:br>
                      <a:r>
                        <a:rPr lang="pt-BR" sz="1400" b="0" u="none" strike="noStrike" dirty="0">
                          <a:solidFill>
                            <a:schemeClr val="bg1"/>
                          </a:solidFill>
                          <a:effectLst/>
                          <a:latin typeface="Century Gothic" panose="020B0502020202020204" pitchFamily="34" charset="0"/>
                        </a:rPr>
                        <a:t>PROPÓSITO</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6" name="Table 5">
            <a:extLst>
              <a:ext uri="{FF2B5EF4-FFF2-40B4-BE49-F238E27FC236}">
                <a16:creationId xmlns:a16="http://schemas.microsoft.com/office/drawing/2014/main" id="{5D37504F-E07A-104F-9F15-9BCE0EAC0B94}"/>
              </a:ext>
            </a:extLst>
          </p:cNvPr>
          <p:cNvGraphicFramePr>
            <a:graphicFrameLocks noGrp="1"/>
          </p:cNvGraphicFramePr>
          <p:nvPr>
            <p:extLst>
              <p:ext uri="{D42A27DB-BD31-4B8C-83A1-F6EECF244321}">
                <p14:modId xmlns:p14="http://schemas.microsoft.com/office/powerpoint/2010/main" val="2477009168"/>
              </p:ext>
            </p:extLst>
          </p:nvPr>
        </p:nvGraphicFramePr>
        <p:xfrm>
          <a:off x="220177" y="2860879"/>
          <a:ext cx="11612880" cy="1552322"/>
        </p:xfrm>
        <a:graphic>
          <a:graphicData uri="http://schemas.openxmlformats.org/drawingml/2006/table">
            <a:tbl>
              <a:tblPr>
                <a:effectLst/>
                <a:tableStyleId>{5C22544A-7EE6-4342-B048-85BDC9FD1C3A}</a:tableStyleId>
              </a:tblPr>
              <a:tblGrid>
                <a:gridCol w="1564771">
                  <a:extLst>
                    <a:ext uri="{9D8B030D-6E8A-4147-A177-3AD203B41FA5}">
                      <a16:colId xmlns:a16="http://schemas.microsoft.com/office/drawing/2014/main" val="2448353432"/>
                    </a:ext>
                  </a:extLst>
                </a:gridCol>
                <a:gridCol w="10048109">
                  <a:extLst>
                    <a:ext uri="{9D8B030D-6E8A-4147-A177-3AD203B41FA5}">
                      <a16:colId xmlns:a16="http://schemas.microsoft.com/office/drawing/2014/main" val="185754983"/>
                    </a:ext>
                  </a:extLst>
                </a:gridCol>
              </a:tblGrid>
              <a:tr h="1552322">
                <a:tc>
                  <a:txBody>
                    <a:bodyPr/>
                    <a:lstStyle/>
                    <a:p>
                      <a:pPr algn="l" rtl="0" fontAlgn="b"/>
                      <a:r>
                        <a:rPr lang="pt-BR" sz="1400" b="0" u="none" strike="noStrike">
                          <a:solidFill>
                            <a:schemeClr val="bg1"/>
                          </a:solidFill>
                          <a:effectLst/>
                          <a:latin typeface="Century Gothic" panose="020B0502020202020204" pitchFamily="34" charset="0"/>
                        </a:rPr>
                        <a:t>SUPOSIÇÕES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9" name="Table 8">
            <a:extLst>
              <a:ext uri="{FF2B5EF4-FFF2-40B4-BE49-F238E27FC236}">
                <a16:creationId xmlns:a16="http://schemas.microsoft.com/office/drawing/2014/main" id="{39D5F2EF-E9C7-9448-A658-A3BBAB4DA5DD}"/>
              </a:ext>
            </a:extLst>
          </p:cNvPr>
          <p:cNvGraphicFramePr>
            <a:graphicFrameLocks noGrp="1"/>
          </p:cNvGraphicFramePr>
          <p:nvPr>
            <p:extLst>
              <p:ext uri="{D42A27DB-BD31-4B8C-83A1-F6EECF244321}">
                <p14:modId xmlns:p14="http://schemas.microsoft.com/office/powerpoint/2010/main" val="1589307083"/>
              </p:ext>
            </p:extLst>
          </p:nvPr>
        </p:nvGraphicFramePr>
        <p:xfrm>
          <a:off x="220177" y="4753238"/>
          <a:ext cx="11612880" cy="1552322"/>
        </p:xfrm>
        <a:graphic>
          <a:graphicData uri="http://schemas.openxmlformats.org/drawingml/2006/table">
            <a:tbl>
              <a:tblPr>
                <a:effectLst/>
                <a:tableStyleId>{5C22544A-7EE6-4342-B048-85BDC9FD1C3A}</a:tableStyleId>
              </a:tblPr>
              <a:tblGrid>
                <a:gridCol w="1592857">
                  <a:extLst>
                    <a:ext uri="{9D8B030D-6E8A-4147-A177-3AD203B41FA5}">
                      <a16:colId xmlns:a16="http://schemas.microsoft.com/office/drawing/2014/main" val="2448353432"/>
                    </a:ext>
                  </a:extLst>
                </a:gridCol>
                <a:gridCol w="10020023">
                  <a:extLst>
                    <a:ext uri="{9D8B030D-6E8A-4147-A177-3AD203B41FA5}">
                      <a16:colId xmlns:a16="http://schemas.microsoft.com/office/drawing/2014/main" val="185754983"/>
                    </a:ext>
                  </a:extLst>
                </a:gridCol>
              </a:tblGrid>
              <a:tr h="1552322">
                <a:tc>
                  <a:txBody>
                    <a:bodyPr/>
                    <a:lstStyle/>
                    <a:p>
                      <a:pPr algn="l" rtl="0" fontAlgn="b"/>
                      <a:r>
                        <a:rPr lang="pt-BR" sz="1400" b="0" u="none" strike="noStrike">
                          <a:solidFill>
                            <a:schemeClr val="bg1"/>
                          </a:solidFill>
                          <a:effectLst/>
                          <a:latin typeface="Century Gothic" panose="020B0502020202020204" pitchFamily="34" charset="0"/>
                        </a:rPr>
                        <a:t>MÉTRICAS DE SUCESSO</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2" name="Rectangle 7">
            <a:extLst>
              <a:ext uri="{FF2B5EF4-FFF2-40B4-BE49-F238E27FC236}">
                <a16:creationId xmlns:a16="http://schemas.microsoft.com/office/drawing/2014/main" id="{D3A2D972-2D3A-056E-3818-6859803F8B5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BB9308F-3179-2FF1-8980-8A7F8960CCE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E601CE8A-589B-D31D-964F-F67C1B54F5CA}"/>
              </a:ext>
            </a:extLst>
          </p:cNvPr>
          <p:cNvSpPr txBox="1"/>
          <p:nvPr/>
        </p:nvSpPr>
        <p:spPr>
          <a:xfrm>
            <a:off x="4800046" y="6477000"/>
            <a:ext cx="6947194"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METAS/SUPOSIÇÕES/MEDIÇÕES DE SUCESSO</a:t>
            </a:r>
          </a:p>
        </p:txBody>
      </p:sp>
      <p:sp>
        <p:nvSpPr>
          <p:cNvPr id="10" name="TextBox 9">
            <a:extLst>
              <a:ext uri="{FF2B5EF4-FFF2-40B4-BE49-F238E27FC236}">
                <a16:creationId xmlns:a16="http://schemas.microsoft.com/office/drawing/2014/main" id="{853AA1B4-AD89-CEA5-91EA-721E5FCAAA67}"/>
              </a:ext>
            </a:extLst>
          </p:cNvPr>
          <p:cNvSpPr txBox="1"/>
          <p:nvPr/>
        </p:nvSpPr>
        <p:spPr>
          <a:xfrm>
            <a:off x="275085" y="12974"/>
            <a:ext cx="11696738" cy="584775"/>
          </a:xfrm>
          <a:prstGeom prst="rect">
            <a:avLst/>
          </a:prstGeom>
          <a:noFill/>
        </p:spPr>
        <p:txBody>
          <a:bodyPr wrap="square" rtlCol="0">
            <a:spAutoFit/>
          </a:bodyPr>
          <a:lstStyle/>
          <a:p>
            <a:pPr rtl="0"/>
            <a:r>
              <a:rPr lang="pt-BR" sz="3200">
                <a:solidFill>
                  <a:schemeClr val="accent5">
                    <a:lumMod val="75000"/>
                  </a:schemeClr>
                </a:solidFill>
                <a:latin typeface="Century Gothic" panose="020B0502020202020204" pitchFamily="34" charset="0"/>
              </a:rPr>
              <a:t>METAS/SUPOSIÇÕES/MEDIÇÕES DE SUCESSO</a:t>
            </a:r>
          </a:p>
        </p:txBody>
      </p:sp>
    </p:spTree>
    <p:extLst>
      <p:ext uri="{BB962C8B-B14F-4D97-AF65-F5344CB8AC3E}">
        <p14:creationId xmlns:p14="http://schemas.microsoft.com/office/powerpoint/2010/main" val="2905751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0341C472-E033-67A4-EAD2-4D9FD206F139}"/>
              </a:ext>
            </a:extLst>
          </p:cNvPr>
          <p:cNvGraphicFramePr>
            <a:graphicFrameLocks noGrp="1"/>
          </p:cNvGraphicFramePr>
          <p:nvPr>
            <p:extLst>
              <p:ext uri="{D42A27DB-BD31-4B8C-83A1-F6EECF244321}">
                <p14:modId xmlns:p14="http://schemas.microsoft.com/office/powerpoint/2010/main" val="2210521378"/>
              </p:ext>
            </p:extLst>
          </p:nvPr>
        </p:nvGraphicFramePr>
        <p:xfrm>
          <a:off x="379702" y="684024"/>
          <a:ext cx="11612880" cy="5489951"/>
        </p:xfrm>
        <a:graphic>
          <a:graphicData uri="http://schemas.openxmlformats.org/drawingml/2006/table">
            <a:tbl>
              <a:tblPr>
                <a:effectLst/>
                <a:tableStyleId>{5C22544A-7EE6-4342-B048-85BDC9FD1C3A}</a:tableStyleId>
              </a:tblPr>
              <a:tblGrid>
                <a:gridCol w="1549128">
                  <a:extLst>
                    <a:ext uri="{9D8B030D-6E8A-4147-A177-3AD203B41FA5}">
                      <a16:colId xmlns:a16="http://schemas.microsoft.com/office/drawing/2014/main" val="2448353432"/>
                    </a:ext>
                  </a:extLst>
                </a:gridCol>
                <a:gridCol w="10063752">
                  <a:extLst>
                    <a:ext uri="{9D8B030D-6E8A-4147-A177-3AD203B41FA5}">
                      <a16:colId xmlns:a16="http://schemas.microsoft.com/office/drawing/2014/main" val="185754983"/>
                    </a:ext>
                  </a:extLst>
                </a:gridCol>
              </a:tblGrid>
              <a:tr h="5489951">
                <a:tc>
                  <a:txBody>
                    <a:bodyPr/>
                    <a:lstStyle/>
                    <a:p>
                      <a:pPr algn="ctr" rtl="0" fontAlgn="b"/>
                      <a:r>
                        <a:rPr lang="pt-BR" sz="1400" b="0" i="0" u="none" strike="noStrike">
                          <a:solidFill>
                            <a:schemeClr val="accent5">
                              <a:lumMod val="75000"/>
                            </a:schemeClr>
                          </a:solidFill>
                          <a:effectLst/>
                          <a:latin typeface="Century Gothic" panose="020B0502020202020204" pitchFamily="34" charset="0"/>
                        </a:rPr>
                        <a:t>DESCRIÇÃO</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914400" lvl="1" indent="-457200" rtl="0">
                        <a:spcAft>
                          <a:spcPts val="1200"/>
                        </a:spcAft>
                        <a:buFont typeface="+mj-lt"/>
                        <a:buAutoNum type="arabicPeriod"/>
                      </a:pPr>
                      <a:r>
                        <a:rPr lang="pt-BR" sz="1600" dirty="0">
                          <a:latin typeface="Century Gothic" panose="020B0502020202020204" pitchFamily="34" charset="0"/>
                        </a:rPr>
                        <a:t>Atributo um</a:t>
                      </a:r>
                    </a:p>
                    <a:p>
                      <a:pPr marL="914400" lvl="1" indent="-457200" rtl="0">
                        <a:spcAft>
                          <a:spcPts val="1200"/>
                        </a:spcAft>
                        <a:buFont typeface="+mj-lt"/>
                        <a:buAutoNum type="arabicPeriod"/>
                      </a:pPr>
                      <a:r>
                        <a:rPr lang="pt-BR" sz="1600" dirty="0">
                          <a:latin typeface="Century Gothic" panose="020B0502020202020204" pitchFamily="34" charset="0"/>
                        </a:rPr>
                        <a:t>Atributo dois</a:t>
                      </a:r>
                    </a:p>
                    <a:p>
                      <a:pPr marL="914400" lvl="1" indent="-457200" rtl="0">
                        <a:spcAft>
                          <a:spcPts val="1200"/>
                        </a:spcAft>
                        <a:buFont typeface="+mj-lt"/>
                        <a:buAutoNum type="arabicPeriod"/>
                      </a:pPr>
                      <a:r>
                        <a:rPr lang="pt-BR" sz="1600" dirty="0">
                          <a:latin typeface="Century Gothic" panose="020B0502020202020204" pitchFamily="34" charset="0"/>
                        </a:rPr>
                        <a:t>Atributo três</a:t>
                      </a:r>
                    </a:p>
                    <a:p>
                      <a:pPr rtl="0">
                        <a:spcAft>
                          <a:spcPts val="1200"/>
                        </a:spcAft>
                      </a:pPr>
                      <a:r>
                        <a:rPr lang="pt-BR" sz="1600" dirty="0">
                          <a:solidFill>
                            <a:schemeClr val="tx1"/>
                          </a:solidFill>
                          <a:latin typeface="Century Gothic" panose="020B0502020202020204" pitchFamily="34" charset="0"/>
                        </a:rPr>
                        <a:t>Escolhemos esses atributos determinantes por vários motivos:</a:t>
                      </a:r>
                    </a:p>
                    <a:p>
                      <a:pPr lvl="1" rtl="0">
                        <a:spcAft>
                          <a:spcPts val="1200"/>
                        </a:spcAft>
                      </a:pPr>
                      <a:r>
                        <a:rPr lang="pt-BR" sz="1600" dirty="0">
                          <a:latin typeface="Century Gothic" panose="020B0502020202020204" pitchFamily="34" charset="0"/>
                        </a:rPr>
                        <a:t>Exemplo de atributo</a:t>
                      </a:r>
                    </a:p>
                    <a:p>
                      <a:pPr lvl="1" rtl="0">
                        <a:spcAft>
                          <a:spcPts val="1200"/>
                        </a:spcAft>
                      </a:pPr>
                      <a:r>
                        <a:rPr lang="pt-BR" sz="1600" dirty="0">
                          <a:latin typeface="Century Gothic" panose="020B0502020202020204" pitchFamily="34" charset="0"/>
                        </a:rPr>
                        <a:t>[Se não for este exemplo, então Motivo 1]</a:t>
                      </a:r>
                    </a:p>
                    <a:p>
                      <a:pPr lvl="1" rtl="0">
                        <a:spcAft>
                          <a:spcPts val="1200"/>
                        </a:spcAft>
                      </a:pPr>
                      <a:r>
                        <a:rPr lang="pt-BR" sz="1600" dirty="0">
                          <a:latin typeface="Century Gothic" panose="020B0502020202020204" pitchFamily="34" charset="0"/>
                        </a:rPr>
                        <a:t>[Motivo 2]</a:t>
                      </a:r>
                    </a:p>
                    <a:p>
                      <a:pPr>
                        <a:spcAft>
                          <a:spcPts val="1200"/>
                        </a:spcAft>
                      </a:pPr>
                      <a:endParaRPr lang="en-US" sz="1600" dirty="0">
                        <a:solidFill>
                          <a:schemeClr val="tx1"/>
                        </a:solidFill>
                        <a:latin typeface="Century Gothic" panose="020B0502020202020204" pitchFamily="34" charset="0"/>
                      </a:endParaRPr>
                    </a:p>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2" name="Rectangle 7">
            <a:extLst>
              <a:ext uri="{FF2B5EF4-FFF2-40B4-BE49-F238E27FC236}">
                <a16:creationId xmlns:a16="http://schemas.microsoft.com/office/drawing/2014/main" id="{7615EFED-5C82-9E67-4EDE-0BCA02432CB1}"/>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05D9FE5-6060-5E72-814A-D187D408608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AF107C5E-CA8D-CE19-E7C2-9A7F0A847416}"/>
              </a:ext>
            </a:extLst>
          </p:cNvPr>
          <p:cNvSpPr txBox="1"/>
          <p:nvPr/>
        </p:nvSpPr>
        <p:spPr>
          <a:xfrm>
            <a:off x="4800046" y="6477000"/>
            <a:ext cx="6947194"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VANTAGEM COMPETITIVA</a:t>
            </a:r>
          </a:p>
        </p:txBody>
      </p:sp>
      <p:sp>
        <p:nvSpPr>
          <p:cNvPr id="5" name="TextBox 4">
            <a:extLst>
              <a:ext uri="{FF2B5EF4-FFF2-40B4-BE49-F238E27FC236}">
                <a16:creationId xmlns:a16="http://schemas.microsoft.com/office/drawing/2014/main" id="{27C699AC-E0E6-5970-1227-DE1E9350BCEE}"/>
              </a:ext>
            </a:extLst>
          </p:cNvPr>
          <p:cNvSpPr txBox="1"/>
          <p:nvPr/>
        </p:nvSpPr>
        <p:spPr>
          <a:xfrm>
            <a:off x="275085" y="12974"/>
            <a:ext cx="7854449" cy="584775"/>
          </a:xfrm>
          <a:prstGeom prst="rect">
            <a:avLst/>
          </a:prstGeom>
          <a:noFill/>
        </p:spPr>
        <p:txBody>
          <a:bodyPr wrap="square" rtlCol="0">
            <a:spAutoFit/>
          </a:bodyPr>
          <a:lstStyle/>
          <a:p>
            <a:pPr rtl="0"/>
            <a:r>
              <a:rPr lang="pt-BR" sz="3200">
                <a:solidFill>
                  <a:schemeClr val="accent5">
                    <a:lumMod val="75000"/>
                  </a:schemeClr>
                </a:solidFill>
                <a:latin typeface="Century Gothic" panose="020B0502020202020204" pitchFamily="34" charset="0"/>
              </a:rPr>
              <a:t>VANTAGEM COMPETITIVA</a:t>
            </a:r>
          </a:p>
        </p:txBody>
      </p:sp>
    </p:spTree>
    <p:extLst>
      <p:ext uri="{BB962C8B-B14F-4D97-AF65-F5344CB8AC3E}">
        <p14:creationId xmlns:p14="http://schemas.microsoft.com/office/powerpoint/2010/main" val="2159025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B358C66-369C-F048-90F6-091179E7E5FF}"/>
              </a:ext>
            </a:extLst>
          </p:cNvPr>
          <p:cNvGraphicFramePr>
            <a:graphicFrameLocks noGrp="1"/>
          </p:cNvGraphicFramePr>
          <p:nvPr>
            <p:extLst>
              <p:ext uri="{D42A27DB-BD31-4B8C-83A1-F6EECF244321}">
                <p14:modId xmlns:p14="http://schemas.microsoft.com/office/powerpoint/2010/main" val="1812196802"/>
              </p:ext>
            </p:extLst>
          </p:nvPr>
        </p:nvGraphicFramePr>
        <p:xfrm>
          <a:off x="275085" y="822180"/>
          <a:ext cx="11594592" cy="2643015"/>
        </p:xfrm>
        <a:graphic>
          <a:graphicData uri="http://schemas.openxmlformats.org/drawingml/2006/table">
            <a:tbl>
              <a:tblPr>
                <a:effectLst/>
                <a:tableStyleId>{5C22544A-7EE6-4342-B048-85BDC9FD1C3A}</a:tableStyleId>
              </a:tblPr>
              <a:tblGrid>
                <a:gridCol w="2020824">
                  <a:extLst>
                    <a:ext uri="{9D8B030D-6E8A-4147-A177-3AD203B41FA5}">
                      <a16:colId xmlns:a16="http://schemas.microsoft.com/office/drawing/2014/main" val="2448353432"/>
                    </a:ext>
                  </a:extLst>
                </a:gridCol>
                <a:gridCol w="9573768">
                  <a:extLst>
                    <a:ext uri="{9D8B030D-6E8A-4147-A177-3AD203B41FA5}">
                      <a16:colId xmlns:a16="http://schemas.microsoft.com/office/drawing/2014/main" val="185754983"/>
                    </a:ext>
                  </a:extLst>
                </a:gridCol>
              </a:tblGrid>
              <a:tr h="2643015">
                <a:tc>
                  <a:txBody>
                    <a:bodyPr/>
                    <a:lstStyle/>
                    <a:p>
                      <a:pPr algn="l" rtl="0" fontAlgn="b"/>
                      <a:r>
                        <a:rPr lang="pt-BR" sz="1400" b="0" u="none" strike="noStrike" dirty="0">
                          <a:solidFill>
                            <a:schemeClr val="bg1"/>
                          </a:solidFill>
                          <a:effectLst/>
                          <a:latin typeface="Century Gothic" panose="020B0502020202020204" pitchFamily="34" charset="0"/>
                        </a:rPr>
                        <a:t>RISCOS DO SETOR + DO MERCADO</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6" name="Table 5">
            <a:extLst>
              <a:ext uri="{FF2B5EF4-FFF2-40B4-BE49-F238E27FC236}">
                <a16:creationId xmlns:a16="http://schemas.microsoft.com/office/drawing/2014/main" id="{5D37504F-E07A-104F-9F15-9BCE0EAC0B94}"/>
              </a:ext>
            </a:extLst>
          </p:cNvPr>
          <p:cNvGraphicFramePr>
            <a:graphicFrameLocks noGrp="1"/>
          </p:cNvGraphicFramePr>
          <p:nvPr>
            <p:extLst>
              <p:ext uri="{D42A27DB-BD31-4B8C-83A1-F6EECF244321}">
                <p14:modId xmlns:p14="http://schemas.microsoft.com/office/powerpoint/2010/main" val="395247157"/>
              </p:ext>
            </p:extLst>
          </p:nvPr>
        </p:nvGraphicFramePr>
        <p:xfrm>
          <a:off x="289560" y="3609554"/>
          <a:ext cx="11595760" cy="2643015"/>
        </p:xfrm>
        <a:graphic>
          <a:graphicData uri="http://schemas.openxmlformats.org/drawingml/2006/table">
            <a:tbl>
              <a:tblPr>
                <a:effectLst/>
                <a:tableStyleId>{5C22544A-7EE6-4342-B048-85BDC9FD1C3A}</a:tableStyleId>
              </a:tblPr>
              <a:tblGrid>
                <a:gridCol w="2020007">
                  <a:extLst>
                    <a:ext uri="{9D8B030D-6E8A-4147-A177-3AD203B41FA5}">
                      <a16:colId xmlns:a16="http://schemas.microsoft.com/office/drawing/2014/main" val="2448353432"/>
                    </a:ext>
                  </a:extLst>
                </a:gridCol>
                <a:gridCol w="9575753">
                  <a:extLst>
                    <a:ext uri="{9D8B030D-6E8A-4147-A177-3AD203B41FA5}">
                      <a16:colId xmlns:a16="http://schemas.microsoft.com/office/drawing/2014/main" val="185754983"/>
                    </a:ext>
                  </a:extLst>
                </a:gridCol>
              </a:tblGrid>
              <a:tr h="2643015">
                <a:tc>
                  <a:txBody>
                    <a:bodyPr/>
                    <a:lstStyle/>
                    <a:p>
                      <a:pPr algn="l" rtl="0" fontAlgn="b"/>
                      <a:r>
                        <a:rPr lang="pt-BR" sz="1400" b="0" u="none" strike="noStrike" dirty="0">
                          <a:solidFill>
                            <a:schemeClr val="bg1"/>
                          </a:solidFill>
                          <a:effectLst/>
                          <a:latin typeface="Century Gothic" panose="020B0502020202020204" pitchFamily="34" charset="0"/>
                        </a:rPr>
                        <a:t>RISCOS ORÇAMENTÁRIOS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2" name="Rectangle 7">
            <a:extLst>
              <a:ext uri="{FF2B5EF4-FFF2-40B4-BE49-F238E27FC236}">
                <a16:creationId xmlns:a16="http://schemas.microsoft.com/office/drawing/2014/main" id="{27AEE71C-5020-B96F-E030-4567F9319E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A81C1F9D-EA0F-5B17-1561-EC4E48828A3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15B6E187-52E7-A943-47A1-55AC12F52B62}"/>
              </a:ext>
            </a:extLst>
          </p:cNvPr>
          <p:cNvSpPr txBox="1"/>
          <p:nvPr/>
        </p:nvSpPr>
        <p:spPr>
          <a:xfrm>
            <a:off x="4800046" y="6477000"/>
            <a:ext cx="6947194"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FATORES DE RISCO</a:t>
            </a:r>
          </a:p>
        </p:txBody>
      </p:sp>
      <p:sp>
        <p:nvSpPr>
          <p:cNvPr id="9" name="TextBox 8">
            <a:extLst>
              <a:ext uri="{FF2B5EF4-FFF2-40B4-BE49-F238E27FC236}">
                <a16:creationId xmlns:a16="http://schemas.microsoft.com/office/drawing/2014/main" id="{41096656-57C4-2334-4292-549E516F05FE}"/>
              </a:ext>
            </a:extLst>
          </p:cNvPr>
          <p:cNvSpPr txBox="1"/>
          <p:nvPr/>
        </p:nvSpPr>
        <p:spPr>
          <a:xfrm>
            <a:off x="275085" y="12974"/>
            <a:ext cx="11696738" cy="584775"/>
          </a:xfrm>
          <a:prstGeom prst="rect">
            <a:avLst/>
          </a:prstGeom>
          <a:noFill/>
        </p:spPr>
        <p:txBody>
          <a:bodyPr wrap="square" rtlCol="0">
            <a:spAutoFit/>
          </a:bodyPr>
          <a:lstStyle/>
          <a:p>
            <a:pPr rtl="0"/>
            <a:r>
              <a:rPr lang="pt-BR" sz="3200">
                <a:solidFill>
                  <a:schemeClr val="accent5">
                    <a:lumMod val="75000"/>
                  </a:schemeClr>
                </a:solidFill>
                <a:latin typeface="Century Gothic" panose="020B0502020202020204" pitchFamily="34" charset="0"/>
              </a:rPr>
              <a:t>FATORES DE RISCO</a:t>
            </a:r>
          </a:p>
        </p:txBody>
      </p:sp>
    </p:spTree>
    <p:extLst>
      <p:ext uri="{BB962C8B-B14F-4D97-AF65-F5344CB8AC3E}">
        <p14:creationId xmlns:p14="http://schemas.microsoft.com/office/powerpoint/2010/main" val="3587652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6CEA93C0-CE3E-5A49-A116-9C976C8C5E50}"/>
              </a:ext>
            </a:extLst>
          </p:cNvPr>
          <p:cNvGraphicFramePr>
            <a:graphicFrameLocks noGrp="1"/>
          </p:cNvGraphicFramePr>
          <p:nvPr>
            <p:extLst>
              <p:ext uri="{D42A27DB-BD31-4B8C-83A1-F6EECF244321}">
                <p14:modId xmlns:p14="http://schemas.microsoft.com/office/powerpoint/2010/main" val="1402127890"/>
              </p:ext>
            </p:extLst>
          </p:nvPr>
        </p:nvGraphicFramePr>
        <p:xfrm>
          <a:off x="275085" y="742070"/>
          <a:ext cx="11619731" cy="5373860"/>
        </p:xfrm>
        <a:graphic>
          <a:graphicData uri="http://schemas.openxmlformats.org/drawingml/2006/table">
            <a:tbl>
              <a:tblPr>
                <a:effectLst/>
                <a:tableStyleId>{5C22544A-7EE6-4342-B048-85BDC9FD1C3A}</a:tableStyleId>
              </a:tblPr>
              <a:tblGrid>
                <a:gridCol w="1104126">
                  <a:extLst>
                    <a:ext uri="{9D8B030D-6E8A-4147-A177-3AD203B41FA5}">
                      <a16:colId xmlns:a16="http://schemas.microsoft.com/office/drawing/2014/main" val="2448353432"/>
                    </a:ext>
                  </a:extLst>
                </a:gridCol>
                <a:gridCol w="6337738">
                  <a:extLst>
                    <a:ext uri="{9D8B030D-6E8A-4147-A177-3AD203B41FA5}">
                      <a16:colId xmlns:a16="http://schemas.microsoft.com/office/drawing/2014/main" val="3192748037"/>
                    </a:ext>
                  </a:extLst>
                </a:gridCol>
                <a:gridCol w="1606513">
                  <a:extLst>
                    <a:ext uri="{9D8B030D-6E8A-4147-A177-3AD203B41FA5}">
                      <a16:colId xmlns:a16="http://schemas.microsoft.com/office/drawing/2014/main" val="185754983"/>
                    </a:ext>
                  </a:extLst>
                </a:gridCol>
                <a:gridCol w="1349524">
                  <a:extLst>
                    <a:ext uri="{9D8B030D-6E8A-4147-A177-3AD203B41FA5}">
                      <a16:colId xmlns:a16="http://schemas.microsoft.com/office/drawing/2014/main" val="3091078077"/>
                    </a:ext>
                  </a:extLst>
                </a:gridCol>
                <a:gridCol w="1221830">
                  <a:extLst>
                    <a:ext uri="{9D8B030D-6E8A-4147-A177-3AD203B41FA5}">
                      <a16:colId xmlns:a16="http://schemas.microsoft.com/office/drawing/2014/main" val="319217639"/>
                    </a:ext>
                  </a:extLst>
                </a:gridCol>
              </a:tblGrid>
              <a:tr h="804309">
                <a:tc>
                  <a:txBody>
                    <a:bodyPr/>
                    <a:lstStyle/>
                    <a:p>
                      <a:pPr algn="ctr" rtl="0" fontAlgn="b"/>
                      <a:r>
                        <a:rPr lang="pt-BR" sz="1200" b="0" u="none" strike="noStrike">
                          <a:solidFill>
                            <a:schemeClr val="bg1"/>
                          </a:solidFill>
                          <a:effectLst/>
                          <a:latin typeface="Century Gothic" panose="020B0502020202020204" pitchFamily="34" charset="0"/>
                        </a:rPr>
                        <a:t>ID</a:t>
                      </a: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ctr" rtl="0" fontAlgn="b"/>
                      <a:r>
                        <a:rPr lang="pt-BR" sz="1200" b="0" i="0" u="none" strike="noStrike">
                          <a:solidFill>
                            <a:schemeClr val="bg1"/>
                          </a:solidFill>
                          <a:effectLst/>
                          <a:latin typeface="Century Gothic" panose="020B0502020202020204" pitchFamily="34" charset="0"/>
                        </a:rPr>
                        <a:t>MARCO</a:t>
                      </a: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ctr" rtl="0" fontAlgn="ctr"/>
                      <a:r>
                        <a:rPr lang="pt-BR" sz="1200" b="0" u="none" strike="noStrike">
                          <a:solidFill>
                            <a:schemeClr val="bg1"/>
                          </a:solidFill>
                          <a:effectLst/>
                          <a:latin typeface="Century Gothic" panose="020B0502020202020204" pitchFamily="34" charset="0"/>
                        </a:rPr>
                        <a:t>STATUS</a:t>
                      </a: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rtl="0" fontAlgn="ctr"/>
                      <a:r>
                        <a:rPr lang="pt-BR" sz="1200" b="0" u="none" strike="noStrike" dirty="0">
                          <a:solidFill>
                            <a:schemeClr val="bg1"/>
                          </a:solidFill>
                          <a:effectLst/>
                          <a:latin typeface="Century Gothic" panose="020B0502020202020204" pitchFamily="34" charset="0"/>
                        </a:rPr>
                        <a:t>DATA DE CONCLUSÃO </a:t>
                      </a:r>
                      <a:br>
                        <a:rPr lang="pt-BR" sz="1200" b="0" u="none" strike="noStrike" dirty="0">
                          <a:solidFill>
                            <a:schemeClr val="bg1"/>
                          </a:solidFill>
                          <a:effectLst/>
                          <a:latin typeface="Century Gothic" panose="020B0502020202020204" pitchFamily="34" charset="0"/>
                        </a:rPr>
                      </a:br>
                      <a:r>
                        <a:rPr lang="pt-BR" sz="1200" b="0" u="none" strike="noStrike" dirty="0">
                          <a:solidFill>
                            <a:schemeClr val="bg1"/>
                          </a:solidFill>
                          <a:effectLst/>
                          <a:latin typeface="Century Gothic" panose="020B0502020202020204" pitchFamily="34" charset="0"/>
                        </a:rPr>
                        <a:t>DE REFERÊNCIA</a:t>
                      </a: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rtl="0" fontAlgn="ctr"/>
                      <a:r>
                        <a:rPr lang="pt-BR" sz="1200" b="0" u="none" strike="noStrike" dirty="0">
                          <a:solidFill>
                            <a:schemeClr val="bg1"/>
                          </a:solidFill>
                          <a:effectLst/>
                          <a:latin typeface="Century Gothic" panose="020B0502020202020204" pitchFamily="34" charset="0"/>
                        </a:rPr>
                        <a:t>DATA DE CONCLUSÃO PREVISTA</a:t>
                      </a: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2764071318"/>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rtl="0" fontAlgn="ctr"/>
                      <a:r>
                        <a:rPr lang="pt-BR"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pt-BR"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pt-BR"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122960"/>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99366969"/>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92603384"/>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0158973"/>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36746453"/>
                  </a:ext>
                </a:extLst>
              </a:tr>
              <a:tr h="652793">
                <a:tc>
                  <a:txBody>
                    <a:bodyPr/>
                    <a:lstStyle/>
                    <a:p>
                      <a:pPr algn="l" rtl="0" fontAlgn="ctr"/>
                      <a:r>
                        <a:rPr lang="pt-BR"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rtl="0" fontAlgn="ctr"/>
                      <a:r>
                        <a:rPr lang="pt-BR"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pt-BR"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pt-BR"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085107"/>
                  </a:ext>
                </a:extLst>
              </a:tr>
              <a:tr h="652793">
                <a:tc>
                  <a:txBody>
                    <a:bodyPr/>
                    <a:lstStyle/>
                    <a:p>
                      <a:pPr algn="l" rtl="0" fontAlgn="ctr"/>
                      <a:r>
                        <a:rPr lang="pt-BR"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rtl="0" fontAlgn="ctr"/>
                      <a:r>
                        <a:rPr lang="pt-BR"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pt-BR" sz="1100" u="none" strike="noStrike">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pt-BR" sz="1100" u="none" strike="noStrike" dirty="0">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02427696"/>
                  </a:ext>
                </a:extLst>
              </a:tr>
            </a:tbl>
          </a:graphicData>
        </a:graphic>
      </p:graphicFrame>
      <p:sp>
        <p:nvSpPr>
          <p:cNvPr id="2" name="Rectangle 7">
            <a:extLst>
              <a:ext uri="{FF2B5EF4-FFF2-40B4-BE49-F238E27FC236}">
                <a16:creationId xmlns:a16="http://schemas.microsoft.com/office/drawing/2014/main" id="{199C8F89-BC74-F29D-A764-680113AB7802}"/>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C029255D-2064-B9E2-C1F7-2B1A0A82968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2D8EAA1-4CAA-EAA0-4C79-EDEE80EBB7B6}"/>
              </a:ext>
            </a:extLst>
          </p:cNvPr>
          <p:cNvSpPr txBox="1"/>
          <p:nvPr/>
        </p:nvSpPr>
        <p:spPr>
          <a:xfrm>
            <a:off x="4800046" y="6477000"/>
            <a:ext cx="6947194"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MARCOS</a:t>
            </a:r>
          </a:p>
        </p:txBody>
      </p:sp>
      <p:sp>
        <p:nvSpPr>
          <p:cNvPr id="7" name="TextBox 6">
            <a:extLst>
              <a:ext uri="{FF2B5EF4-FFF2-40B4-BE49-F238E27FC236}">
                <a16:creationId xmlns:a16="http://schemas.microsoft.com/office/drawing/2014/main" id="{69314E4B-AFBE-F2DC-50DB-AA5737F899C6}"/>
              </a:ext>
            </a:extLst>
          </p:cNvPr>
          <p:cNvSpPr txBox="1"/>
          <p:nvPr/>
        </p:nvSpPr>
        <p:spPr>
          <a:xfrm>
            <a:off x="275085" y="12974"/>
            <a:ext cx="11696738" cy="584775"/>
          </a:xfrm>
          <a:prstGeom prst="rect">
            <a:avLst/>
          </a:prstGeom>
          <a:noFill/>
        </p:spPr>
        <p:txBody>
          <a:bodyPr wrap="square" rtlCol="0">
            <a:spAutoFit/>
          </a:bodyPr>
          <a:lstStyle/>
          <a:p>
            <a:pPr rtl="0"/>
            <a:r>
              <a:rPr lang="pt-BR" sz="3200">
                <a:solidFill>
                  <a:schemeClr val="accent5">
                    <a:lumMod val="75000"/>
                  </a:schemeClr>
                </a:solidFill>
                <a:latin typeface="Century Gothic" panose="020B0502020202020204" pitchFamily="34" charset="0"/>
              </a:rPr>
              <a:t>MARCOS DO PROJETO</a:t>
            </a:r>
          </a:p>
        </p:txBody>
      </p:sp>
    </p:spTree>
    <p:extLst>
      <p:ext uri="{BB962C8B-B14F-4D97-AF65-F5344CB8AC3E}">
        <p14:creationId xmlns:p14="http://schemas.microsoft.com/office/powerpoint/2010/main" val="1154306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547A9F78-8F9F-4340-8FA8-4AAB1EF59F31}"/>
              </a:ext>
            </a:extLst>
          </p:cNvPr>
          <p:cNvGraphicFramePr>
            <a:graphicFrameLocks noGrp="1"/>
          </p:cNvGraphicFramePr>
          <p:nvPr>
            <p:extLst>
              <p:ext uri="{D42A27DB-BD31-4B8C-83A1-F6EECF244321}">
                <p14:modId xmlns:p14="http://schemas.microsoft.com/office/powerpoint/2010/main" val="344578011"/>
              </p:ext>
            </p:extLst>
          </p:nvPr>
        </p:nvGraphicFramePr>
        <p:xfrm>
          <a:off x="243623" y="1120083"/>
          <a:ext cx="11612880" cy="2470073"/>
        </p:xfrm>
        <a:graphic>
          <a:graphicData uri="http://schemas.openxmlformats.org/drawingml/2006/table">
            <a:tbl>
              <a:tblPr>
                <a:effectLst/>
                <a:tableStyleId>{5C22544A-7EE6-4342-B048-85BDC9FD1C3A}</a:tableStyleId>
              </a:tblPr>
              <a:tblGrid>
                <a:gridCol w="2018810">
                  <a:extLst>
                    <a:ext uri="{9D8B030D-6E8A-4147-A177-3AD203B41FA5}">
                      <a16:colId xmlns:a16="http://schemas.microsoft.com/office/drawing/2014/main" val="2448353432"/>
                    </a:ext>
                  </a:extLst>
                </a:gridCol>
                <a:gridCol w="9594070">
                  <a:extLst>
                    <a:ext uri="{9D8B030D-6E8A-4147-A177-3AD203B41FA5}">
                      <a16:colId xmlns:a16="http://schemas.microsoft.com/office/drawing/2014/main" val="185754983"/>
                    </a:ext>
                  </a:extLst>
                </a:gridCol>
              </a:tblGrid>
              <a:tr h="2470073">
                <a:tc>
                  <a:txBody>
                    <a:bodyPr/>
                    <a:lstStyle/>
                    <a:p>
                      <a:pPr algn="l" rtl="0" fontAlgn="b"/>
                      <a:r>
                        <a:rPr lang="pt-BR" sz="1400" b="0" u="none" strike="noStrike" dirty="0">
                          <a:solidFill>
                            <a:schemeClr val="bg1"/>
                          </a:solidFill>
                          <a:effectLst/>
                          <a:latin typeface="Century Gothic" panose="020B0502020202020204" pitchFamily="34" charset="0"/>
                        </a:rPr>
                        <a:t>DOCUMENTAÇÃO + RELATÓRIOS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11" name="Table 10">
            <a:extLst>
              <a:ext uri="{FF2B5EF4-FFF2-40B4-BE49-F238E27FC236}">
                <a16:creationId xmlns:a16="http://schemas.microsoft.com/office/drawing/2014/main" id="{F3FCACD1-A84F-1941-B53D-9E5730C4175E}"/>
              </a:ext>
            </a:extLst>
          </p:cNvPr>
          <p:cNvGraphicFramePr>
            <a:graphicFrameLocks noGrp="1"/>
          </p:cNvGraphicFramePr>
          <p:nvPr>
            <p:extLst>
              <p:ext uri="{D42A27DB-BD31-4B8C-83A1-F6EECF244321}">
                <p14:modId xmlns:p14="http://schemas.microsoft.com/office/powerpoint/2010/main" val="3273448207"/>
              </p:ext>
            </p:extLst>
          </p:nvPr>
        </p:nvGraphicFramePr>
        <p:xfrm>
          <a:off x="243623" y="3790899"/>
          <a:ext cx="11612880" cy="2470073"/>
        </p:xfrm>
        <a:graphic>
          <a:graphicData uri="http://schemas.openxmlformats.org/drawingml/2006/table">
            <a:tbl>
              <a:tblPr>
                <a:effectLst/>
                <a:tableStyleId>{5C22544A-7EE6-4342-B048-85BDC9FD1C3A}</a:tableStyleId>
              </a:tblPr>
              <a:tblGrid>
                <a:gridCol w="2020824">
                  <a:extLst>
                    <a:ext uri="{9D8B030D-6E8A-4147-A177-3AD203B41FA5}">
                      <a16:colId xmlns:a16="http://schemas.microsoft.com/office/drawing/2014/main" val="2448353432"/>
                    </a:ext>
                  </a:extLst>
                </a:gridCol>
                <a:gridCol w="9592056">
                  <a:extLst>
                    <a:ext uri="{9D8B030D-6E8A-4147-A177-3AD203B41FA5}">
                      <a16:colId xmlns:a16="http://schemas.microsoft.com/office/drawing/2014/main" val="185754983"/>
                    </a:ext>
                  </a:extLst>
                </a:gridCol>
              </a:tblGrid>
              <a:tr h="2470073">
                <a:tc>
                  <a:txBody>
                    <a:bodyPr/>
                    <a:lstStyle/>
                    <a:p>
                      <a:pPr algn="l" rtl="0" fontAlgn="b"/>
                      <a:r>
                        <a:rPr lang="pt-BR" sz="1400" b="0" u="none" strike="noStrike" dirty="0">
                          <a:solidFill>
                            <a:schemeClr val="bg1"/>
                          </a:solidFill>
                          <a:effectLst/>
                          <a:latin typeface="Century Gothic" panose="020B0502020202020204" pitchFamily="34" charset="0"/>
                        </a:rPr>
                        <a:t>CUSTO DO </a:t>
                      </a:r>
                      <a:br>
                        <a:rPr lang="pt-BR" sz="1400" b="0" u="none" strike="noStrike" dirty="0">
                          <a:solidFill>
                            <a:schemeClr val="bg1"/>
                          </a:solidFill>
                          <a:effectLst/>
                          <a:latin typeface="Century Gothic" panose="020B0502020202020204" pitchFamily="34" charset="0"/>
                        </a:rPr>
                      </a:br>
                      <a:r>
                        <a:rPr lang="pt-BR" sz="1400" b="0" u="none" strike="noStrike" dirty="0">
                          <a:solidFill>
                            <a:schemeClr val="bg1"/>
                          </a:solidFill>
                          <a:effectLst/>
                          <a:latin typeface="Century Gothic" panose="020B0502020202020204" pitchFamily="34" charset="0"/>
                        </a:rPr>
                        <a:t>PROJETO + ESTIMATIVA DE RECURSOS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2" name="Rectangle 7">
            <a:extLst>
              <a:ext uri="{FF2B5EF4-FFF2-40B4-BE49-F238E27FC236}">
                <a16:creationId xmlns:a16="http://schemas.microsoft.com/office/drawing/2014/main" id="{E8BE721B-9603-F018-7BC0-65FAF502B51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306901F4-36B6-63D2-5063-A0576FBF295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1FEF05D2-0919-B3F2-A4F7-19BE3B73269A}"/>
              </a:ext>
            </a:extLst>
          </p:cNvPr>
          <p:cNvSpPr txBox="1"/>
          <p:nvPr/>
        </p:nvSpPr>
        <p:spPr>
          <a:xfrm>
            <a:off x="243623" y="6477000"/>
            <a:ext cx="11503617" cy="646331"/>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DOCUMENTAÇÃO + RELATÓRIOS/CUSTO DO PROJETO + ESTIMATIVA DE RECURSOS</a:t>
            </a:r>
          </a:p>
          <a:p>
            <a:pPr algn="r"/>
            <a:endParaRPr lang="en-US" dirty="0">
              <a:solidFill>
                <a:schemeClr val="bg1"/>
              </a:solidFill>
              <a:latin typeface="Century Gothic" panose="020B0502020202020204" pitchFamily="34" charset="0"/>
              <a:ea typeface="Arial" charset="0"/>
              <a:cs typeface="Arial" charset="0"/>
            </a:endParaRPr>
          </a:p>
        </p:txBody>
      </p:sp>
      <p:sp>
        <p:nvSpPr>
          <p:cNvPr id="5" name="TextBox 4">
            <a:extLst>
              <a:ext uri="{FF2B5EF4-FFF2-40B4-BE49-F238E27FC236}">
                <a16:creationId xmlns:a16="http://schemas.microsoft.com/office/drawing/2014/main" id="{D4971D5C-9997-8D26-1066-3A5D5FC01817}"/>
              </a:ext>
            </a:extLst>
          </p:cNvPr>
          <p:cNvSpPr txBox="1"/>
          <p:nvPr/>
        </p:nvSpPr>
        <p:spPr>
          <a:xfrm>
            <a:off x="275085" y="12974"/>
            <a:ext cx="11696738" cy="584775"/>
          </a:xfrm>
          <a:prstGeom prst="rect">
            <a:avLst/>
          </a:prstGeom>
          <a:noFill/>
        </p:spPr>
        <p:txBody>
          <a:bodyPr wrap="square" rtlCol="0">
            <a:spAutoFit/>
          </a:bodyPr>
          <a:lstStyle/>
          <a:p>
            <a:pPr rtl="0"/>
            <a:r>
              <a:rPr lang="pt-BR" sz="3200">
                <a:solidFill>
                  <a:schemeClr val="accent5">
                    <a:lumMod val="75000"/>
                  </a:schemeClr>
                </a:solidFill>
                <a:latin typeface="Century Gothic" panose="020B0502020202020204" pitchFamily="34" charset="0"/>
              </a:rPr>
              <a:t>DOCUMENTAÇÃO E RELATÓRIOS</a:t>
            </a:r>
          </a:p>
        </p:txBody>
      </p:sp>
    </p:spTree>
    <p:extLst>
      <p:ext uri="{BB962C8B-B14F-4D97-AF65-F5344CB8AC3E}">
        <p14:creationId xmlns:p14="http://schemas.microsoft.com/office/powerpoint/2010/main" val="2375899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863533" y="6477000"/>
            <a:ext cx="6201508" cy="369332"/>
          </a:xfrm>
          <a:prstGeom prst="rect">
            <a:avLst/>
          </a:prstGeom>
          <a:noFill/>
        </p:spPr>
        <p:txBody>
          <a:bodyPr wrap="square" rtlCol="0">
            <a:spAutoFit/>
          </a:bodyPr>
          <a:lstStyle/>
          <a:p>
            <a:pPr algn="r" rtl="0"/>
            <a:r>
              <a:rPr lang="pt-BR" b="1">
                <a:solidFill>
                  <a:schemeClr val="bg1"/>
                </a:solidFill>
                <a:latin typeface="Century Gothic" panose="020B0502020202020204" pitchFamily="34" charset="0"/>
                <a:ea typeface="Arial" charset="0"/>
                <a:cs typeface="Arial" charset="0"/>
              </a:rPr>
              <a:t>CONCLUSÃO + COMENTÁRIOS</a:t>
            </a:r>
          </a:p>
        </p:txBody>
      </p:sp>
      <p:sp>
        <p:nvSpPr>
          <p:cNvPr id="2" name="TextBox 1">
            <a:extLst>
              <a:ext uri="{FF2B5EF4-FFF2-40B4-BE49-F238E27FC236}">
                <a16:creationId xmlns:a16="http://schemas.microsoft.com/office/drawing/2014/main" id="{BC572152-C0E5-1B32-64FE-3A1E14E6C88C}"/>
              </a:ext>
            </a:extLst>
          </p:cNvPr>
          <p:cNvSpPr txBox="1"/>
          <p:nvPr/>
        </p:nvSpPr>
        <p:spPr>
          <a:xfrm>
            <a:off x="275085" y="12974"/>
            <a:ext cx="11696738" cy="584775"/>
          </a:xfrm>
          <a:prstGeom prst="rect">
            <a:avLst/>
          </a:prstGeom>
          <a:noFill/>
        </p:spPr>
        <p:txBody>
          <a:bodyPr wrap="square" rtlCol="0">
            <a:spAutoFit/>
          </a:bodyPr>
          <a:lstStyle/>
          <a:p>
            <a:pPr rtl="0"/>
            <a:r>
              <a:rPr lang="pt-BR" sz="3200">
                <a:solidFill>
                  <a:schemeClr val="accent5">
                    <a:lumMod val="75000"/>
                  </a:schemeClr>
                </a:solidFill>
                <a:latin typeface="Century Gothic" panose="020B0502020202020204" pitchFamily="34" charset="0"/>
              </a:rPr>
              <a:t>CONCLUSÃO E COMENTÁRIOS</a:t>
            </a:r>
          </a:p>
        </p:txBody>
      </p:sp>
      <p:graphicFrame>
        <p:nvGraphicFramePr>
          <p:cNvPr id="3" name="Table 2">
            <a:extLst>
              <a:ext uri="{FF2B5EF4-FFF2-40B4-BE49-F238E27FC236}">
                <a16:creationId xmlns:a16="http://schemas.microsoft.com/office/drawing/2014/main" id="{12B71849-BAE9-7FD3-FB50-E747EB5DC2BE}"/>
              </a:ext>
            </a:extLst>
          </p:cNvPr>
          <p:cNvGraphicFramePr>
            <a:graphicFrameLocks noGrp="1"/>
          </p:cNvGraphicFramePr>
          <p:nvPr>
            <p:extLst>
              <p:ext uri="{D42A27DB-BD31-4B8C-83A1-F6EECF244321}">
                <p14:modId xmlns:p14="http://schemas.microsoft.com/office/powerpoint/2010/main" val="2650727495"/>
              </p:ext>
            </p:extLst>
          </p:nvPr>
        </p:nvGraphicFramePr>
        <p:xfrm>
          <a:off x="243623" y="1120083"/>
          <a:ext cx="11612880" cy="4728267"/>
        </p:xfrm>
        <a:graphic>
          <a:graphicData uri="http://schemas.openxmlformats.org/drawingml/2006/table">
            <a:tbl>
              <a:tblPr>
                <a:effectLst/>
                <a:tableStyleId>{5C22544A-7EE6-4342-B048-85BDC9FD1C3A}</a:tableStyleId>
              </a:tblPr>
              <a:tblGrid>
                <a:gridCol w="11612880">
                  <a:extLst>
                    <a:ext uri="{9D8B030D-6E8A-4147-A177-3AD203B41FA5}">
                      <a16:colId xmlns:a16="http://schemas.microsoft.com/office/drawing/2014/main" val="2448353432"/>
                    </a:ext>
                  </a:extLst>
                </a:gridCol>
              </a:tblGrid>
              <a:tr h="4728267">
                <a:tc>
                  <a:txBody>
                    <a:bodyPr/>
                    <a:lstStyle/>
                    <a:p>
                      <a:pPr algn="l" rtl="0" fontAlgn="b"/>
                      <a:r>
                        <a:rPr lang="pt-BR" sz="1400" b="0" u="none" strike="noStrike">
                          <a:solidFill>
                            <a:schemeClr val="accent5">
                              <a:lumMod val="75000"/>
                            </a:schemeClr>
                          </a:solidFill>
                          <a:effectLst/>
                          <a:latin typeface="Century Gothic" panose="020B0502020202020204" pitchFamily="34" charset="0"/>
                        </a:rPr>
                        <a:t>Notas e comentários finais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4" name="Rectangle 7">
            <a:extLst>
              <a:ext uri="{FF2B5EF4-FFF2-40B4-BE49-F238E27FC236}">
                <a16:creationId xmlns:a16="http://schemas.microsoft.com/office/drawing/2014/main" id="{2024CD10-53CF-DD5F-C0A4-E0E2BF7CF69C}"/>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Parallelogram 4">
            <a:extLst>
              <a:ext uri="{FF2B5EF4-FFF2-40B4-BE49-F238E27FC236}">
                <a16:creationId xmlns:a16="http://schemas.microsoft.com/office/drawing/2014/main" id="{D29AD50A-CF7E-D48F-8F2C-B8C0CBB84CA0}"/>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2B52633F-1021-11AE-3848-D8DB709AAA20}"/>
              </a:ext>
            </a:extLst>
          </p:cNvPr>
          <p:cNvSpPr txBox="1"/>
          <p:nvPr/>
        </p:nvSpPr>
        <p:spPr>
          <a:xfrm>
            <a:off x="243623" y="6477000"/>
            <a:ext cx="11503617" cy="646331"/>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CONCLUSÃO + COMENTÁRIOS</a:t>
            </a:r>
          </a:p>
          <a:p>
            <a:pPr algn="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2D80511A-A744-D71A-3C1F-17C60F3F9FD9}"/>
              </a:ext>
            </a:extLst>
          </p:cNvPr>
          <p:cNvSpPr txBox="1"/>
          <p:nvPr/>
        </p:nvSpPr>
        <p:spPr>
          <a:xfrm>
            <a:off x="448962" y="6066480"/>
            <a:ext cx="11262535" cy="276999"/>
          </a:xfrm>
          <a:prstGeom prst="rect">
            <a:avLst/>
          </a:prstGeom>
          <a:noFill/>
        </p:spPr>
        <p:txBody>
          <a:bodyPr wrap="square" rtlCol="0">
            <a:spAutoFit/>
          </a:bodyPr>
          <a:lstStyle/>
          <a:p>
            <a:pPr marL="0" marR="0" algn="ctr" rtl="0"/>
            <a:r>
              <a:rPr lang="pt-BR" sz="1200" i="1">
                <a:solidFill>
                  <a:srgbClr val="001033"/>
                </a:solidFill>
                <a:effectLst/>
                <a:latin typeface="Century Gothic" panose="020B0502020202020204" pitchFamily="34" charset="0"/>
                <a:ea typeface="DengXian" panose="02010600030101010101" pitchFamily="2" charset="-122"/>
                <a:cs typeface="Century Gothic" panose="020B0502020202020204" pitchFamily="34" charset="0"/>
              </a:rPr>
              <a:t>Fornecido pela Smartsheet, Inc.</a:t>
            </a:r>
          </a:p>
        </p:txBody>
      </p:sp>
    </p:spTree>
    <p:extLst>
      <p:ext uri="{BB962C8B-B14F-4D97-AF65-F5344CB8AC3E}">
        <p14:creationId xmlns:p14="http://schemas.microsoft.com/office/powerpoint/2010/main" val="4101975104"/>
      </p:ext>
    </p:extLst>
  </p:cSld>
  <p:clrMapOvr>
    <a:masterClrMapping/>
  </p:clrMapOvr>
</p:sld>
</file>

<file path=ppt/theme/theme1.xml><?xml version="1.0" encoding="utf-8"?>
<a:theme xmlns:a="http://schemas.openxmlformats.org/drawingml/2006/main" name="IC-Executive-Summary-Outline-Presentation-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Executive-Summary-Outline-Presentation-Template" id="{2DB6C10E-B34D-254B-8308-B82C5451CBFD}" vid="{86C98BB4-0117-8F4E-9EB8-9F0E8755BC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IC-Executive-Summary-Outline-Template - SR edits</Template>
  <TotalTime>34</TotalTime>
  <Words>430</Words>
  <Application>Microsoft Office PowerPoint</Application>
  <PresentationFormat>Widescreen</PresentationFormat>
  <Paragraphs>97</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Century Gothic</vt:lpstr>
      <vt:lpstr>IC-Executive-Summary-Outline-Presentation-Template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Sun Ye</cp:lastModifiedBy>
  <cp:revision>11</cp:revision>
  <dcterms:created xsi:type="dcterms:W3CDTF">2018-04-30T01:41:14Z</dcterms:created>
  <dcterms:modified xsi:type="dcterms:W3CDTF">2025-05-08T10:21:49Z</dcterms:modified>
</cp:coreProperties>
</file>