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38" autoAdjust="0"/>
    <p:restoredTop sz="86447"/>
  </p:normalViewPr>
  <p:slideViewPr>
    <p:cSldViewPr snapToGrid="0" snapToObjects="1">
      <p:cViewPr varScale="1">
        <p:scale>
          <a:sx n="60" d="100"/>
          <a:sy n="60" d="100"/>
        </p:scale>
        <p:origin x="78" y="108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46DA18-57ED-6303-3174-CE7A9D4492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D264E8D-9B6E-4720-C5C9-0412CB54DAC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E496C503-C4FD-461D-A0C7-248D9D978206}" type="datetimeFigureOut">
              <a:rPr lang="en-US"/>
              <a:pPr>
                <a:defRPr/>
              </a:pPr>
              <a:t>5/19/2025</a:t>
            </a:fld>
            <a:endParaRPr lang="en-US" dirty="0"/>
          </a:p>
        </p:txBody>
      </p:sp>
      <p:sp>
        <p:nvSpPr>
          <p:cNvPr id="4" name="Slide Image Placeholder 3">
            <a:extLst>
              <a:ext uri="{FF2B5EF4-FFF2-40B4-BE49-F238E27FC236}">
                <a16:creationId xmlns:a16="http://schemas.microsoft.com/office/drawing/2014/main" id="{28B17A2C-548E-81C7-781D-0666924089D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C9E4E7AB-EAAA-99D8-004C-44A31C79645E}"/>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D2E5BDB-BD8F-C2FF-33D7-B531E79E6EAB}"/>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C73F55EE-08D1-1DED-4F17-55AB9A1111ED}"/>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1BCD4959-231D-4A20-B6AB-BF2334B90E6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BCD4959-231D-4A20-B6AB-BF2334B90E67}" type="slidenum">
              <a:rPr lang="en-US" smtClean="0"/>
              <a:pPr>
                <a:defRPr/>
              </a:pPr>
              <a:t>1</a:t>
            </a:fld>
            <a:endParaRPr lang="en-US" dirty="0"/>
          </a:p>
        </p:txBody>
      </p:sp>
    </p:spTree>
    <p:extLst>
      <p:ext uri="{BB962C8B-B14F-4D97-AF65-F5344CB8AC3E}">
        <p14:creationId xmlns:p14="http://schemas.microsoft.com/office/powerpoint/2010/main" val="4146142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7F80555C-5A06-CF79-9457-76C2A3CBB28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C7423846-B4FC-E59D-AD9A-3CCD01AD1FC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7" name="Slide Number Placeholder 3">
            <a:extLst>
              <a:ext uri="{FF2B5EF4-FFF2-40B4-BE49-F238E27FC236}">
                <a16:creationId xmlns:a16="http://schemas.microsoft.com/office/drawing/2014/main" id="{7C641CC1-2C8F-1115-C735-76E8181FFFE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rtl="0" fontAlgn="base">
              <a:spcBef>
                <a:spcPct val="0"/>
              </a:spcBef>
              <a:spcAft>
                <a:spcPct val="0"/>
              </a:spcAft>
            </a:pPr>
            <a:fld id="{87929124-B054-4ED3-B85A-FBD238AABAAF}" type="slidenum">
              <a:rPr/>
              <a:pPr fontAlgn="base">
                <a:spcBef>
                  <a:spcPct val="0"/>
                </a:spcBef>
                <a:spcAft>
                  <a:spcPct val="0"/>
                </a:spcAft>
              </a:pPr>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59B73E-6759-2CD5-2B27-A8594263CF3E}"/>
              </a:ext>
            </a:extLst>
          </p:cNvPr>
          <p:cNvSpPr>
            <a:spLocks noGrp="1"/>
          </p:cNvSpPr>
          <p:nvPr>
            <p:ph type="dt" sz="half" idx="10"/>
          </p:nvPr>
        </p:nvSpPr>
        <p:spPr/>
        <p:txBody>
          <a:bodyPr/>
          <a:lstStyle>
            <a:lvl1pPr>
              <a:defRPr/>
            </a:lvl1pPr>
          </a:lstStyle>
          <a:p>
            <a:pPr>
              <a:defRPr/>
            </a:pPr>
            <a:fld id="{087DB3DF-66F0-48DF-AD77-EF98FDD70DC8}"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5A1A7CC9-55F2-150C-B3A5-810C7FCF5E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1ECC20-0B92-6E5E-007A-87AAA2D23FD2}"/>
              </a:ext>
            </a:extLst>
          </p:cNvPr>
          <p:cNvSpPr>
            <a:spLocks noGrp="1"/>
          </p:cNvSpPr>
          <p:nvPr>
            <p:ph type="sldNum" sz="quarter" idx="12"/>
          </p:nvPr>
        </p:nvSpPr>
        <p:spPr/>
        <p:txBody>
          <a:bodyPr/>
          <a:lstStyle>
            <a:lvl1pPr>
              <a:defRPr/>
            </a:lvl1pPr>
          </a:lstStyle>
          <a:p>
            <a:pPr>
              <a:defRPr/>
            </a:pPr>
            <a:fld id="{BB2E5AF3-2670-4835-875E-518B492F63C9}" type="slidenum">
              <a:rPr lang="en-US"/>
              <a:pPr>
                <a:defRPr/>
              </a:pPr>
              <a:t>‹#›</a:t>
            </a:fld>
            <a:endParaRPr lang="en-US" dirty="0"/>
          </a:p>
        </p:txBody>
      </p:sp>
    </p:spTree>
    <p:extLst>
      <p:ext uri="{BB962C8B-B14F-4D97-AF65-F5344CB8AC3E}">
        <p14:creationId xmlns:p14="http://schemas.microsoft.com/office/powerpoint/2010/main" val="353237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AF3DC-F15A-B770-CE82-B2853E46D3AD}"/>
              </a:ext>
            </a:extLst>
          </p:cNvPr>
          <p:cNvSpPr>
            <a:spLocks noGrp="1"/>
          </p:cNvSpPr>
          <p:nvPr>
            <p:ph type="dt" sz="half" idx="10"/>
          </p:nvPr>
        </p:nvSpPr>
        <p:spPr/>
        <p:txBody>
          <a:bodyPr/>
          <a:lstStyle>
            <a:lvl1pPr>
              <a:defRPr/>
            </a:lvl1pPr>
          </a:lstStyle>
          <a:p>
            <a:pPr>
              <a:defRPr/>
            </a:pPr>
            <a:fld id="{A173A33B-4695-435F-9A55-14CCDEB70276}"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B2285107-0796-A5C5-C760-849CC099AF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EE30A1-82ED-3D55-C8C5-B071097D6D8E}"/>
              </a:ext>
            </a:extLst>
          </p:cNvPr>
          <p:cNvSpPr>
            <a:spLocks noGrp="1"/>
          </p:cNvSpPr>
          <p:nvPr>
            <p:ph type="sldNum" sz="quarter" idx="12"/>
          </p:nvPr>
        </p:nvSpPr>
        <p:spPr/>
        <p:txBody>
          <a:bodyPr/>
          <a:lstStyle>
            <a:lvl1pPr>
              <a:defRPr/>
            </a:lvl1pPr>
          </a:lstStyle>
          <a:p>
            <a:pPr>
              <a:defRPr/>
            </a:pPr>
            <a:fld id="{F24D8E29-7848-4789-8055-53EC403ECB6A}" type="slidenum">
              <a:rPr lang="en-US"/>
              <a:pPr>
                <a:defRPr/>
              </a:pPr>
              <a:t>‹#›</a:t>
            </a:fld>
            <a:endParaRPr lang="en-US" dirty="0"/>
          </a:p>
        </p:txBody>
      </p:sp>
    </p:spTree>
    <p:extLst>
      <p:ext uri="{BB962C8B-B14F-4D97-AF65-F5344CB8AC3E}">
        <p14:creationId xmlns:p14="http://schemas.microsoft.com/office/powerpoint/2010/main" val="212163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492776-0BEB-09D2-513B-FFE794593795}"/>
              </a:ext>
            </a:extLst>
          </p:cNvPr>
          <p:cNvSpPr>
            <a:spLocks noGrp="1"/>
          </p:cNvSpPr>
          <p:nvPr>
            <p:ph type="dt" sz="half" idx="10"/>
          </p:nvPr>
        </p:nvSpPr>
        <p:spPr/>
        <p:txBody>
          <a:bodyPr/>
          <a:lstStyle>
            <a:lvl1pPr>
              <a:defRPr/>
            </a:lvl1pPr>
          </a:lstStyle>
          <a:p>
            <a:pPr>
              <a:defRPr/>
            </a:pPr>
            <a:fld id="{D27AD88F-2A57-4BB1-B08B-28993789913E}"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BF2CD886-6ED0-A2E7-46E4-015D1A44B3E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85AE8C2-F530-F9F1-C1AB-A194136C6E01}"/>
              </a:ext>
            </a:extLst>
          </p:cNvPr>
          <p:cNvSpPr>
            <a:spLocks noGrp="1"/>
          </p:cNvSpPr>
          <p:nvPr>
            <p:ph type="sldNum" sz="quarter" idx="12"/>
          </p:nvPr>
        </p:nvSpPr>
        <p:spPr/>
        <p:txBody>
          <a:bodyPr/>
          <a:lstStyle>
            <a:lvl1pPr>
              <a:defRPr/>
            </a:lvl1pPr>
          </a:lstStyle>
          <a:p>
            <a:pPr>
              <a:defRPr/>
            </a:pPr>
            <a:fld id="{3C6BF54A-8047-4DFB-AE42-B01FECDCBA0F}" type="slidenum">
              <a:rPr lang="en-US"/>
              <a:pPr>
                <a:defRPr/>
              </a:pPr>
              <a:t>‹#›</a:t>
            </a:fld>
            <a:endParaRPr lang="en-US" dirty="0"/>
          </a:p>
        </p:txBody>
      </p:sp>
    </p:spTree>
    <p:extLst>
      <p:ext uri="{BB962C8B-B14F-4D97-AF65-F5344CB8AC3E}">
        <p14:creationId xmlns:p14="http://schemas.microsoft.com/office/powerpoint/2010/main" val="170809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4DF446-606F-73FD-7E1E-8AFA20338C1C}"/>
              </a:ext>
            </a:extLst>
          </p:cNvPr>
          <p:cNvSpPr>
            <a:spLocks noGrp="1"/>
          </p:cNvSpPr>
          <p:nvPr>
            <p:ph type="dt" sz="half" idx="10"/>
          </p:nvPr>
        </p:nvSpPr>
        <p:spPr/>
        <p:txBody>
          <a:bodyPr/>
          <a:lstStyle>
            <a:lvl1pPr>
              <a:defRPr/>
            </a:lvl1pPr>
          </a:lstStyle>
          <a:p>
            <a:pPr>
              <a:defRPr/>
            </a:pPr>
            <a:fld id="{B0E6E5E5-5F34-4036-933C-53F921B4C532}"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DF11DAB8-2185-0C50-4532-68E6E070255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E67836C-EB18-250D-06C8-F4C16C3FC8DC}"/>
              </a:ext>
            </a:extLst>
          </p:cNvPr>
          <p:cNvSpPr>
            <a:spLocks noGrp="1"/>
          </p:cNvSpPr>
          <p:nvPr>
            <p:ph type="sldNum" sz="quarter" idx="12"/>
          </p:nvPr>
        </p:nvSpPr>
        <p:spPr/>
        <p:txBody>
          <a:bodyPr/>
          <a:lstStyle>
            <a:lvl1pPr>
              <a:defRPr/>
            </a:lvl1pPr>
          </a:lstStyle>
          <a:p>
            <a:pPr>
              <a:defRPr/>
            </a:pPr>
            <a:fld id="{7C89A38D-5C98-4FEF-B35D-D03668E006A3}" type="slidenum">
              <a:rPr lang="en-US"/>
              <a:pPr>
                <a:defRPr/>
              </a:pPr>
              <a:t>‹#›</a:t>
            </a:fld>
            <a:endParaRPr lang="en-US" dirty="0"/>
          </a:p>
        </p:txBody>
      </p:sp>
    </p:spTree>
    <p:extLst>
      <p:ext uri="{BB962C8B-B14F-4D97-AF65-F5344CB8AC3E}">
        <p14:creationId xmlns:p14="http://schemas.microsoft.com/office/powerpoint/2010/main" val="27995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AE971C-C3DF-99EE-2BB4-50B14338C6E9}"/>
              </a:ext>
            </a:extLst>
          </p:cNvPr>
          <p:cNvSpPr>
            <a:spLocks noGrp="1"/>
          </p:cNvSpPr>
          <p:nvPr>
            <p:ph type="dt" sz="half" idx="10"/>
          </p:nvPr>
        </p:nvSpPr>
        <p:spPr/>
        <p:txBody>
          <a:bodyPr/>
          <a:lstStyle>
            <a:lvl1pPr>
              <a:defRPr/>
            </a:lvl1pPr>
          </a:lstStyle>
          <a:p>
            <a:pPr>
              <a:defRPr/>
            </a:pPr>
            <a:fld id="{A5AEB5B9-7B1B-4CFC-8C5E-A988B1FF59E0}"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A64D406F-4272-FBB7-D6BD-87F7824451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2A3648-67B8-325A-5CDB-A1F2F31FAFB3}"/>
              </a:ext>
            </a:extLst>
          </p:cNvPr>
          <p:cNvSpPr>
            <a:spLocks noGrp="1"/>
          </p:cNvSpPr>
          <p:nvPr>
            <p:ph type="sldNum" sz="quarter" idx="12"/>
          </p:nvPr>
        </p:nvSpPr>
        <p:spPr/>
        <p:txBody>
          <a:bodyPr/>
          <a:lstStyle>
            <a:lvl1pPr>
              <a:defRPr/>
            </a:lvl1pPr>
          </a:lstStyle>
          <a:p>
            <a:pPr>
              <a:defRPr/>
            </a:pPr>
            <a:fld id="{673C0F74-4DBA-4381-85B8-B3177AE418ED}" type="slidenum">
              <a:rPr lang="en-US"/>
              <a:pPr>
                <a:defRPr/>
              </a:pPr>
              <a:t>‹#›</a:t>
            </a:fld>
            <a:endParaRPr lang="en-US" dirty="0"/>
          </a:p>
        </p:txBody>
      </p:sp>
    </p:spTree>
    <p:extLst>
      <p:ext uri="{BB962C8B-B14F-4D97-AF65-F5344CB8AC3E}">
        <p14:creationId xmlns:p14="http://schemas.microsoft.com/office/powerpoint/2010/main" val="3111096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F691A1D-89D9-8EA8-3DD4-BD0E6EC73B82}"/>
              </a:ext>
            </a:extLst>
          </p:cNvPr>
          <p:cNvSpPr>
            <a:spLocks noGrp="1"/>
          </p:cNvSpPr>
          <p:nvPr>
            <p:ph type="dt" sz="half" idx="10"/>
          </p:nvPr>
        </p:nvSpPr>
        <p:spPr/>
        <p:txBody>
          <a:bodyPr/>
          <a:lstStyle>
            <a:lvl1pPr>
              <a:defRPr/>
            </a:lvl1pPr>
          </a:lstStyle>
          <a:p>
            <a:pPr>
              <a:defRPr/>
            </a:pPr>
            <a:fld id="{D3C22981-7E9B-40AD-9A90-9B49E804B907}" type="datetimeFigureOut">
              <a:rPr lang="en-US"/>
              <a:pPr>
                <a:defRPr/>
              </a:pPr>
              <a:t>5/19/2025</a:t>
            </a:fld>
            <a:endParaRPr lang="en-US" dirty="0"/>
          </a:p>
        </p:txBody>
      </p:sp>
      <p:sp>
        <p:nvSpPr>
          <p:cNvPr id="6" name="Footer Placeholder 4">
            <a:extLst>
              <a:ext uri="{FF2B5EF4-FFF2-40B4-BE49-F238E27FC236}">
                <a16:creationId xmlns:a16="http://schemas.microsoft.com/office/drawing/2014/main" id="{33B2E3AE-7372-4AA7-36B1-0108763CBB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F687532-C846-C1A9-1ACC-EB136BFC136E}"/>
              </a:ext>
            </a:extLst>
          </p:cNvPr>
          <p:cNvSpPr>
            <a:spLocks noGrp="1"/>
          </p:cNvSpPr>
          <p:nvPr>
            <p:ph type="sldNum" sz="quarter" idx="12"/>
          </p:nvPr>
        </p:nvSpPr>
        <p:spPr/>
        <p:txBody>
          <a:bodyPr/>
          <a:lstStyle>
            <a:lvl1pPr>
              <a:defRPr/>
            </a:lvl1pPr>
          </a:lstStyle>
          <a:p>
            <a:pPr>
              <a:defRPr/>
            </a:pPr>
            <a:fld id="{A12FA796-C035-4750-99A8-F574E73E8778}" type="slidenum">
              <a:rPr lang="en-US"/>
              <a:pPr>
                <a:defRPr/>
              </a:pPr>
              <a:t>‹#›</a:t>
            </a:fld>
            <a:endParaRPr lang="en-US" dirty="0"/>
          </a:p>
        </p:txBody>
      </p:sp>
    </p:spTree>
    <p:extLst>
      <p:ext uri="{BB962C8B-B14F-4D97-AF65-F5344CB8AC3E}">
        <p14:creationId xmlns:p14="http://schemas.microsoft.com/office/powerpoint/2010/main" val="3334655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2638007-B322-A81E-6159-71912CAED5AF}"/>
              </a:ext>
            </a:extLst>
          </p:cNvPr>
          <p:cNvSpPr>
            <a:spLocks noGrp="1"/>
          </p:cNvSpPr>
          <p:nvPr>
            <p:ph type="dt" sz="half" idx="10"/>
          </p:nvPr>
        </p:nvSpPr>
        <p:spPr/>
        <p:txBody>
          <a:bodyPr/>
          <a:lstStyle>
            <a:lvl1pPr>
              <a:defRPr/>
            </a:lvl1pPr>
          </a:lstStyle>
          <a:p>
            <a:pPr>
              <a:defRPr/>
            </a:pPr>
            <a:fld id="{BC4C4614-47FE-4D01-8B8E-D43152CB76F1}" type="datetimeFigureOut">
              <a:rPr lang="en-US"/>
              <a:pPr>
                <a:defRPr/>
              </a:pPr>
              <a:t>5/19/2025</a:t>
            </a:fld>
            <a:endParaRPr lang="en-US" dirty="0"/>
          </a:p>
        </p:txBody>
      </p:sp>
      <p:sp>
        <p:nvSpPr>
          <p:cNvPr id="8" name="Footer Placeholder 4">
            <a:extLst>
              <a:ext uri="{FF2B5EF4-FFF2-40B4-BE49-F238E27FC236}">
                <a16:creationId xmlns:a16="http://schemas.microsoft.com/office/drawing/2014/main" id="{C3F9C43B-F7A5-D258-1B5F-952AB75C5D0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9378B6C-02B0-E001-EFE6-C61B8F09C9E2}"/>
              </a:ext>
            </a:extLst>
          </p:cNvPr>
          <p:cNvSpPr>
            <a:spLocks noGrp="1"/>
          </p:cNvSpPr>
          <p:nvPr>
            <p:ph type="sldNum" sz="quarter" idx="12"/>
          </p:nvPr>
        </p:nvSpPr>
        <p:spPr/>
        <p:txBody>
          <a:bodyPr/>
          <a:lstStyle>
            <a:lvl1pPr>
              <a:defRPr/>
            </a:lvl1pPr>
          </a:lstStyle>
          <a:p>
            <a:pPr>
              <a:defRPr/>
            </a:pPr>
            <a:fld id="{46FA8CED-4BE8-476F-A2E1-A1B99CF5C5A3}" type="slidenum">
              <a:rPr lang="en-US"/>
              <a:pPr>
                <a:defRPr/>
              </a:pPr>
              <a:t>‹#›</a:t>
            </a:fld>
            <a:endParaRPr lang="en-US" dirty="0"/>
          </a:p>
        </p:txBody>
      </p:sp>
    </p:spTree>
    <p:extLst>
      <p:ext uri="{BB962C8B-B14F-4D97-AF65-F5344CB8AC3E}">
        <p14:creationId xmlns:p14="http://schemas.microsoft.com/office/powerpoint/2010/main" val="4008866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E996B10-AB1B-C8FF-A6C5-AFC0FC5DBBB7}"/>
              </a:ext>
            </a:extLst>
          </p:cNvPr>
          <p:cNvSpPr>
            <a:spLocks noGrp="1"/>
          </p:cNvSpPr>
          <p:nvPr>
            <p:ph type="dt" sz="half" idx="10"/>
          </p:nvPr>
        </p:nvSpPr>
        <p:spPr/>
        <p:txBody>
          <a:bodyPr/>
          <a:lstStyle>
            <a:lvl1pPr>
              <a:defRPr/>
            </a:lvl1pPr>
          </a:lstStyle>
          <a:p>
            <a:pPr>
              <a:defRPr/>
            </a:pPr>
            <a:fld id="{E1B43E49-361B-49D4-890C-6A5BA9EEC931}" type="datetimeFigureOut">
              <a:rPr lang="en-US"/>
              <a:pPr>
                <a:defRPr/>
              </a:pPr>
              <a:t>5/19/2025</a:t>
            </a:fld>
            <a:endParaRPr lang="en-US" dirty="0"/>
          </a:p>
        </p:txBody>
      </p:sp>
      <p:sp>
        <p:nvSpPr>
          <p:cNvPr id="4" name="Footer Placeholder 4">
            <a:extLst>
              <a:ext uri="{FF2B5EF4-FFF2-40B4-BE49-F238E27FC236}">
                <a16:creationId xmlns:a16="http://schemas.microsoft.com/office/drawing/2014/main" id="{4E2B40FE-465E-9D26-E8A7-D0CC1E59AB9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ACB758B-2096-A4C2-DEA2-FAF7B31E2CC3}"/>
              </a:ext>
            </a:extLst>
          </p:cNvPr>
          <p:cNvSpPr>
            <a:spLocks noGrp="1"/>
          </p:cNvSpPr>
          <p:nvPr>
            <p:ph type="sldNum" sz="quarter" idx="12"/>
          </p:nvPr>
        </p:nvSpPr>
        <p:spPr/>
        <p:txBody>
          <a:bodyPr/>
          <a:lstStyle>
            <a:lvl1pPr>
              <a:defRPr/>
            </a:lvl1pPr>
          </a:lstStyle>
          <a:p>
            <a:pPr>
              <a:defRPr/>
            </a:pPr>
            <a:fld id="{65963C2D-0409-43E5-B430-FE225BA75677}" type="slidenum">
              <a:rPr lang="en-US"/>
              <a:pPr>
                <a:defRPr/>
              </a:pPr>
              <a:t>‹#›</a:t>
            </a:fld>
            <a:endParaRPr lang="en-US" dirty="0"/>
          </a:p>
        </p:txBody>
      </p:sp>
    </p:spTree>
    <p:extLst>
      <p:ext uri="{BB962C8B-B14F-4D97-AF65-F5344CB8AC3E}">
        <p14:creationId xmlns:p14="http://schemas.microsoft.com/office/powerpoint/2010/main" val="853012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A6E6E81-8DEF-C97A-6CBC-D86C567EC6EF}"/>
              </a:ext>
            </a:extLst>
          </p:cNvPr>
          <p:cNvSpPr>
            <a:spLocks noGrp="1"/>
          </p:cNvSpPr>
          <p:nvPr>
            <p:ph type="dt" sz="half" idx="10"/>
          </p:nvPr>
        </p:nvSpPr>
        <p:spPr/>
        <p:txBody>
          <a:bodyPr/>
          <a:lstStyle>
            <a:lvl1pPr>
              <a:defRPr/>
            </a:lvl1pPr>
          </a:lstStyle>
          <a:p>
            <a:pPr>
              <a:defRPr/>
            </a:pPr>
            <a:fld id="{39E17701-3D8D-4BD7-8C0A-014263A057BC}" type="datetimeFigureOut">
              <a:rPr lang="en-US"/>
              <a:pPr>
                <a:defRPr/>
              </a:pPr>
              <a:t>5/19/2025</a:t>
            </a:fld>
            <a:endParaRPr lang="en-US" dirty="0"/>
          </a:p>
        </p:txBody>
      </p:sp>
      <p:sp>
        <p:nvSpPr>
          <p:cNvPr id="3" name="Footer Placeholder 4">
            <a:extLst>
              <a:ext uri="{FF2B5EF4-FFF2-40B4-BE49-F238E27FC236}">
                <a16:creationId xmlns:a16="http://schemas.microsoft.com/office/drawing/2014/main" id="{E80E4101-5089-0DE6-28B2-94B1FF71FA6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FE26332-A95C-7A58-928D-5FEB5DAB0E67}"/>
              </a:ext>
            </a:extLst>
          </p:cNvPr>
          <p:cNvSpPr>
            <a:spLocks noGrp="1"/>
          </p:cNvSpPr>
          <p:nvPr>
            <p:ph type="sldNum" sz="quarter" idx="12"/>
          </p:nvPr>
        </p:nvSpPr>
        <p:spPr/>
        <p:txBody>
          <a:bodyPr/>
          <a:lstStyle>
            <a:lvl1pPr>
              <a:defRPr/>
            </a:lvl1pPr>
          </a:lstStyle>
          <a:p>
            <a:pPr>
              <a:defRPr/>
            </a:pPr>
            <a:fld id="{4C8575B1-7CCE-4361-9C45-50BADE92B43D}" type="slidenum">
              <a:rPr lang="en-US"/>
              <a:pPr>
                <a:defRPr/>
              </a:pPr>
              <a:t>‹#›</a:t>
            </a:fld>
            <a:endParaRPr lang="en-US" dirty="0"/>
          </a:p>
        </p:txBody>
      </p:sp>
    </p:spTree>
    <p:extLst>
      <p:ext uri="{BB962C8B-B14F-4D97-AF65-F5344CB8AC3E}">
        <p14:creationId xmlns:p14="http://schemas.microsoft.com/office/powerpoint/2010/main" val="419851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CB953AAA-70F4-7199-B510-45D050A26605}"/>
              </a:ext>
            </a:extLst>
          </p:cNvPr>
          <p:cNvSpPr>
            <a:spLocks noGrp="1"/>
          </p:cNvSpPr>
          <p:nvPr>
            <p:ph type="dt" sz="half" idx="10"/>
          </p:nvPr>
        </p:nvSpPr>
        <p:spPr/>
        <p:txBody>
          <a:bodyPr/>
          <a:lstStyle>
            <a:lvl1pPr>
              <a:defRPr/>
            </a:lvl1pPr>
          </a:lstStyle>
          <a:p>
            <a:pPr>
              <a:defRPr/>
            </a:pPr>
            <a:fld id="{E99B85BA-4A53-4CC5-A988-1C5776C9C46F}" type="datetimeFigureOut">
              <a:rPr lang="en-US"/>
              <a:pPr>
                <a:defRPr/>
              </a:pPr>
              <a:t>5/19/2025</a:t>
            </a:fld>
            <a:endParaRPr lang="en-US" dirty="0"/>
          </a:p>
        </p:txBody>
      </p:sp>
      <p:sp>
        <p:nvSpPr>
          <p:cNvPr id="6" name="Footer Placeholder 4">
            <a:extLst>
              <a:ext uri="{FF2B5EF4-FFF2-40B4-BE49-F238E27FC236}">
                <a16:creationId xmlns:a16="http://schemas.microsoft.com/office/drawing/2014/main" id="{11822B89-9287-DB74-EF00-1C08B93021D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A59350-B879-0FFD-0B80-84F340768644}"/>
              </a:ext>
            </a:extLst>
          </p:cNvPr>
          <p:cNvSpPr>
            <a:spLocks noGrp="1"/>
          </p:cNvSpPr>
          <p:nvPr>
            <p:ph type="sldNum" sz="quarter" idx="12"/>
          </p:nvPr>
        </p:nvSpPr>
        <p:spPr/>
        <p:txBody>
          <a:bodyPr/>
          <a:lstStyle>
            <a:lvl1pPr>
              <a:defRPr/>
            </a:lvl1pPr>
          </a:lstStyle>
          <a:p>
            <a:pPr>
              <a:defRPr/>
            </a:pPr>
            <a:fld id="{68AA1054-B851-4553-8C90-F10D227E261D}" type="slidenum">
              <a:rPr lang="en-US"/>
              <a:pPr>
                <a:defRPr/>
              </a:pPr>
              <a:t>‹#›</a:t>
            </a:fld>
            <a:endParaRPr lang="en-US" dirty="0"/>
          </a:p>
        </p:txBody>
      </p:sp>
    </p:spTree>
    <p:extLst>
      <p:ext uri="{BB962C8B-B14F-4D97-AF65-F5344CB8AC3E}">
        <p14:creationId xmlns:p14="http://schemas.microsoft.com/office/powerpoint/2010/main" val="223932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5659AF1-1CF5-E0A6-BAE3-B7E8FDCE72A2}"/>
              </a:ext>
            </a:extLst>
          </p:cNvPr>
          <p:cNvSpPr>
            <a:spLocks noGrp="1"/>
          </p:cNvSpPr>
          <p:nvPr>
            <p:ph type="dt" sz="half" idx="10"/>
          </p:nvPr>
        </p:nvSpPr>
        <p:spPr/>
        <p:txBody>
          <a:bodyPr/>
          <a:lstStyle>
            <a:lvl1pPr>
              <a:defRPr/>
            </a:lvl1pPr>
          </a:lstStyle>
          <a:p>
            <a:pPr>
              <a:defRPr/>
            </a:pPr>
            <a:fld id="{9D7E7434-EE03-493D-86A9-BB9DA94EEE50}" type="datetimeFigureOut">
              <a:rPr lang="en-US"/>
              <a:pPr>
                <a:defRPr/>
              </a:pPr>
              <a:t>5/19/2025</a:t>
            </a:fld>
            <a:endParaRPr lang="en-US" dirty="0"/>
          </a:p>
        </p:txBody>
      </p:sp>
      <p:sp>
        <p:nvSpPr>
          <p:cNvPr id="6" name="Footer Placeholder 4">
            <a:extLst>
              <a:ext uri="{FF2B5EF4-FFF2-40B4-BE49-F238E27FC236}">
                <a16:creationId xmlns:a16="http://schemas.microsoft.com/office/drawing/2014/main" id="{301E16BB-D5D3-51E4-27CF-377FDC722C4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E60841A-083B-094E-E499-0D4B424BC1C4}"/>
              </a:ext>
            </a:extLst>
          </p:cNvPr>
          <p:cNvSpPr>
            <a:spLocks noGrp="1"/>
          </p:cNvSpPr>
          <p:nvPr>
            <p:ph type="sldNum" sz="quarter" idx="12"/>
          </p:nvPr>
        </p:nvSpPr>
        <p:spPr/>
        <p:txBody>
          <a:bodyPr/>
          <a:lstStyle>
            <a:lvl1pPr>
              <a:defRPr/>
            </a:lvl1pPr>
          </a:lstStyle>
          <a:p>
            <a:pPr>
              <a:defRPr/>
            </a:pPr>
            <a:fld id="{D0CAD523-738D-41F8-B734-A185E2351AFE}" type="slidenum">
              <a:rPr lang="en-US"/>
              <a:pPr>
                <a:defRPr/>
              </a:pPr>
              <a:t>‹#›</a:t>
            </a:fld>
            <a:endParaRPr lang="en-US" dirty="0"/>
          </a:p>
        </p:txBody>
      </p:sp>
    </p:spTree>
    <p:extLst>
      <p:ext uri="{BB962C8B-B14F-4D97-AF65-F5344CB8AC3E}">
        <p14:creationId xmlns:p14="http://schemas.microsoft.com/office/powerpoint/2010/main" val="1841133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2F2F2">
                <a:alpha val="39998"/>
              </a:srgbClr>
            </a:gs>
            <a:gs pos="100000">
              <a:srgbClr val="BFBFBF"/>
            </a:gs>
          </a:gsLst>
          <a:lin ang="13500000" scaled="1"/>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7F5FC50-F5AD-86B9-4C64-7621BFF30218}"/>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en-US"/>
              <a:t>Образец заголовка</a:t>
            </a:r>
            <a:endParaRPr lang="en-US" altLang="en-US"/>
          </a:p>
        </p:txBody>
      </p:sp>
      <p:sp>
        <p:nvSpPr>
          <p:cNvPr id="1027" name="Text Placeholder 2">
            <a:extLst>
              <a:ext uri="{FF2B5EF4-FFF2-40B4-BE49-F238E27FC236}">
                <a16:creationId xmlns:a16="http://schemas.microsoft.com/office/drawing/2014/main" id="{57D19E4F-2D3B-37D8-4A2D-37D7D9C17AC5}"/>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a:t>Образец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endParaRPr lang="en-US" altLang="en-US"/>
          </a:p>
        </p:txBody>
      </p:sp>
      <p:sp>
        <p:nvSpPr>
          <p:cNvPr id="4" name="Date Placeholder 3">
            <a:extLst>
              <a:ext uri="{FF2B5EF4-FFF2-40B4-BE49-F238E27FC236}">
                <a16:creationId xmlns:a16="http://schemas.microsoft.com/office/drawing/2014/main" id="{4C6657CC-2737-E80A-0260-BD8B231D80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A48B8B9-0C99-410C-A458-D44DC2BED98B}" type="datetimeFigureOut">
              <a:rPr lang="en-US"/>
              <a:pPr>
                <a:defRPr/>
              </a:pPr>
              <a:t>5/19/2025</a:t>
            </a:fld>
            <a:endParaRPr lang="en-US" dirty="0"/>
          </a:p>
        </p:txBody>
      </p:sp>
      <p:sp>
        <p:nvSpPr>
          <p:cNvPr id="5" name="Footer Placeholder 4">
            <a:extLst>
              <a:ext uri="{FF2B5EF4-FFF2-40B4-BE49-F238E27FC236}">
                <a16:creationId xmlns:a16="http://schemas.microsoft.com/office/drawing/2014/main" id="{B69D02BD-BDA4-96DB-6E35-4632F18FB3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164FF9B-4130-F764-3387-80EFD5B7BC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9BC20A09-BE8C-4DBD-BCEC-C372B649335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8" descr="Descrição de forma gerada automaticamente">
            <a:extLst>
              <a:ext uri="{FF2B5EF4-FFF2-40B4-BE49-F238E27FC236}">
                <a16:creationId xmlns:a16="http://schemas.microsoft.com/office/drawing/2014/main" id="{769D9673-4202-DF65-89BF-FF8E3363FA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5588" y="-142087"/>
            <a:ext cx="8064500" cy="682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TextBox 32">
            <a:extLst>
              <a:ext uri="{FF2B5EF4-FFF2-40B4-BE49-F238E27FC236}">
                <a16:creationId xmlns:a16="http://schemas.microsoft.com/office/drawing/2014/main" id="{E45184A6-3187-84AE-7C21-CA44B8C004B4}"/>
              </a:ext>
            </a:extLst>
          </p:cNvPr>
          <p:cNvSpPr txBox="1"/>
          <p:nvPr/>
        </p:nvSpPr>
        <p:spPr>
          <a:xfrm>
            <a:off x="300038" y="254000"/>
            <a:ext cx="8539162" cy="430213"/>
          </a:xfrm>
          <a:prstGeom prst="rect">
            <a:avLst/>
          </a:prstGeom>
          <a:noFill/>
        </p:spPr>
        <p:txBody>
          <a:bodyPr wrap="square">
            <a:spAutoFit/>
          </a:bodyPr>
          <a:lstStyle/>
          <a:p>
            <a:pPr rtl="0" eaLnBrk="1" fontAlgn="auto" hangingPunct="1">
              <a:spcBef>
                <a:spcPts val="0"/>
              </a:spcBef>
              <a:spcAft>
                <a:spcPts val="0"/>
              </a:spcAft>
              <a:defRPr/>
            </a:pPr>
            <a:r>
              <a:rPr lang="pt-BR" sz="2200" b="1" dirty="0">
                <a:solidFill>
                  <a:schemeClr val="tx1">
                    <a:lumMod val="75000"/>
                    <a:lumOff val="25000"/>
                  </a:schemeClr>
                </a:solidFill>
                <a:latin typeface="Century Gothic" panose="020B0502020202020204" pitchFamily="34" charset="0"/>
              </a:rPr>
              <a:t>MODELO DE ESTRUTURA DE GARANTIA DE QUALIDADE</a:t>
            </a:r>
          </a:p>
        </p:txBody>
      </p:sp>
      <p:sp>
        <p:nvSpPr>
          <p:cNvPr id="34" name="Rectangle 7">
            <a:extLst>
              <a:ext uri="{FF2B5EF4-FFF2-40B4-BE49-F238E27FC236}">
                <a16:creationId xmlns:a16="http://schemas.microsoft.com/office/drawing/2014/main" id="{3B791AE4-2239-6805-04BE-96DCA2E0AC1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D8CD0F3C-7C09-721F-7106-C09EAFE88320}"/>
              </a:ext>
            </a:extLst>
          </p:cNvPr>
          <p:cNvSpPr/>
          <p:nvPr/>
        </p:nvSpPr>
        <p:spPr>
          <a:xfrm>
            <a:off x="11793538" y="6478588"/>
            <a:ext cx="396875" cy="384175"/>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344" name="TextBox 35">
            <a:extLst>
              <a:ext uri="{FF2B5EF4-FFF2-40B4-BE49-F238E27FC236}">
                <a16:creationId xmlns:a16="http://schemas.microsoft.com/office/drawing/2014/main" id="{03C1DE67-C263-503C-B4F1-EC52B8D01B38}"/>
              </a:ext>
            </a:extLst>
          </p:cNvPr>
          <p:cNvSpPr txBox="1">
            <a:spLocks noChangeArrowheads="1"/>
          </p:cNvSpPr>
          <p:nvPr/>
        </p:nvSpPr>
        <p:spPr bwMode="auto">
          <a:xfrm>
            <a:off x="4800600" y="6477000"/>
            <a:ext cx="6946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rtl="0" eaLnBrk="1" hangingPunct="1">
              <a:lnSpc>
                <a:spcPct val="100000"/>
              </a:lnSpc>
              <a:spcBef>
                <a:spcPct val="0"/>
              </a:spcBef>
              <a:buFontTx/>
              <a:buNone/>
            </a:pPr>
            <a:r>
              <a:rPr lang="pt-BR" sz="1800" dirty="0">
                <a:solidFill>
                  <a:schemeClr val="bg1"/>
                </a:solidFill>
                <a:latin typeface="Century Gothic" panose="020B0502020202020204" pitchFamily="34" charset="0"/>
              </a:rPr>
              <a:t>ESTRUTURA DE GARANTIA DE QUALIDADE</a:t>
            </a:r>
          </a:p>
        </p:txBody>
      </p:sp>
      <p:sp>
        <p:nvSpPr>
          <p:cNvPr id="7" name="Round Diagonal Corner Rectangle 6">
            <a:extLst>
              <a:ext uri="{FF2B5EF4-FFF2-40B4-BE49-F238E27FC236}">
                <a16:creationId xmlns:a16="http://schemas.microsoft.com/office/drawing/2014/main" id="{FA45319B-E066-C71B-745C-7F264387677C}"/>
              </a:ext>
            </a:extLst>
          </p:cNvPr>
          <p:cNvSpPr/>
          <p:nvPr/>
        </p:nvSpPr>
        <p:spPr>
          <a:xfrm>
            <a:off x="621283" y="1977178"/>
            <a:ext cx="2420439" cy="4203800"/>
          </a:xfrm>
          <a:prstGeom prst="round2DiagRect">
            <a:avLst/>
          </a:prstGeom>
          <a:solidFill>
            <a:schemeClr val="accent4">
              <a:lumMod val="40000"/>
              <a:lumOff val="6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 Diagonal Corner Rectangle 7">
            <a:extLst>
              <a:ext uri="{FF2B5EF4-FFF2-40B4-BE49-F238E27FC236}">
                <a16:creationId xmlns:a16="http://schemas.microsoft.com/office/drawing/2014/main" id="{4DA33963-6AC3-78F5-5680-031624940D69}"/>
              </a:ext>
            </a:extLst>
          </p:cNvPr>
          <p:cNvSpPr/>
          <p:nvPr/>
        </p:nvSpPr>
        <p:spPr>
          <a:xfrm>
            <a:off x="3432850" y="1977178"/>
            <a:ext cx="2420439" cy="4203800"/>
          </a:xfrm>
          <a:prstGeom prst="round2DiagRect">
            <a:avLst/>
          </a:prstGeom>
          <a:solidFill>
            <a:schemeClr val="accent4">
              <a:lumMod val="60000"/>
              <a:lumOff val="4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ound Diagonal Corner Rectangle 8">
            <a:extLst>
              <a:ext uri="{FF2B5EF4-FFF2-40B4-BE49-F238E27FC236}">
                <a16:creationId xmlns:a16="http://schemas.microsoft.com/office/drawing/2014/main" id="{EC14A8D2-A4AB-8985-DDBC-387831C223EA}"/>
              </a:ext>
            </a:extLst>
          </p:cNvPr>
          <p:cNvSpPr/>
          <p:nvPr/>
        </p:nvSpPr>
        <p:spPr>
          <a:xfrm>
            <a:off x="6227324" y="1977178"/>
            <a:ext cx="2420439" cy="4203800"/>
          </a:xfrm>
          <a:prstGeom prst="round2DiagRect">
            <a:avLst/>
          </a:prstGeom>
          <a:solidFill>
            <a:schemeClr val="accent1">
              <a:lumMod val="60000"/>
              <a:lumOff val="4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ound Diagonal Corner Rectangle 9">
            <a:extLst>
              <a:ext uri="{FF2B5EF4-FFF2-40B4-BE49-F238E27FC236}">
                <a16:creationId xmlns:a16="http://schemas.microsoft.com/office/drawing/2014/main" id="{B67F1E9F-7873-3E8B-D196-BF01A931A7AA}"/>
              </a:ext>
            </a:extLst>
          </p:cNvPr>
          <p:cNvSpPr/>
          <p:nvPr/>
        </p:nvSpPr>
        <p:spPr>
          <a:xfrm>
            <a:off x="9038891" y="1977178"/>
            <a:ext cx="2420439" cy="4203800"/>
          </a:xfrm>
          <a:prstGeom prst="round2DiagRect">
            <a:avLst/>
          </a:prstGeom>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ound Diagonal Corner Rectangle 15">
            <a:extLst>
              <a:ext uri="{FF2B5EF4-FFF2-40B4-BE49-F238E27FC236}">
                <a16:creationId xmlns:a16="http://schemas.microsoft.com/office/drawing/2014/main" id="{9B7B0333-8719-B8ED-2508-1B05DDCEF3F6}"/>
              </a:ext>
            </a:extLst>
          </p:cNvPr>
          <p:cNvSpPr/>
          <p:nvPr/>
        </p:nvSpPr>
        <p:spPr>
          <a:xfrm>
            <a:off x="6244416" y="1250910"/>
            <a:ext cx="2420439" cy="632383"/>
          </a:xfrm>
          <a:prstGeom prst="round2DiagRect">
            <a:avLst/>
          </a:prstGeom>
          <a:solidFill>
            <a:schemeClr val="accent1">
              <a:lumMod val="60000"/>
              <a:lumOff val="4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Round Diagonal Corner Rectangle 16">
            <a:extLst>
              <a:ext uri="{FF2B5EF4-FFF2-40B4-BE49-F238E27FC236}">
                <a16:creationId xmlns:a16="http://schemas.microsoft.com/office/drawing/2014/main" id="{624D03A8-1AD9-84F7-2F28-5F1629295561}"/>
              </a:ext>
            </a:extLst>
          </p:cNvPr>
          <p:cNvSpPr/>
          <p:nvPr/>
        </p:nvSpPr>
        <p:spPr>
          <a:xfrm>
            <a:off x="9073074" y="1250910"/>
            <a:ext cx="2420439" cy="632383"/>
          </a:xfrm>
          <a:prstGeom prst="round2DiagRect">
            <a:avLst/>
          </a:prstGeom>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ound Diagonal Corner Rectangle 23">
            <a:extLst>
              <a:ext uri="{FF2B5EF4-FFF2-40B4-BE49-F238E27FC236}">
                <a16:creationId xmlns:a16="http://schemas.microsoft.com/office/drawing/2014/main" id="{75F6166C-17A2-9B31-23B4-4B8B1A8DC8C6}"/>
              </a:ext>
            </a:extLst>
          </p:cNvPr>
          <p:cNvSpPr/>
          <p:nvPr/>
        </p:nvSpPr>
        <p:spPr>
          <a:xfrm>
            <a:off x="612738" y="1250910"/>
            <a:ext cx="2420439" cy="632383"/>
          </a:xfrm>
          <a:prstGeom prst="round2DiagRect">
            <a:avLst/>
          </a:prstGeom>
          <a:solidFill>
            <a:schemeClr val="accent4">
              <a:lumMod val="40000"/>
              <a:lumOff val="6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Round Diagonal Corner Rectangle 24">
            <a:extLst>
              <a:ext uri="{FF2B5EF4-FFF2-40B4-BE49-F238E27FC236}">
                <a16:creationId xmlns:a16="http://schemas.microsoft.com/office/drawing/2014/main" id="{717DFE62-DDAC-3739-0253-1D010E619B10}"/>
              </a:ext>
            </a:extLst>
          </p:cNvPr>
          <p:cNvSpPr/>
          <p:nvPr/>
        </p:nvSpPr>
        <p:spPr>
          <a:xfrm>
            <a:off x="3441396" y="1250910"/>
            <a:ext cx="2420439" cy="632383"/>
          </a:xfrm>
          <a:prstGeom prst="round2DiagRect">
            <a:avLst/>
          </a:prstGeom>
          <a:solidFill>
            <a:schemeClr val="accent4">
              <a:lumMod val="60000"/>
              <a:lumOff val="40000"/>
            </a:schemeClr>
          </a:solidFill>
          <a:ln>
            <a:solidFill>
              <a:schemeClr val="bg1">
                <a:lumMod val="9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369" name="TextBox 4">
            <a:extLst>
              <a:ext uri="{FF2B5EF4-FFF2-40B4-BE49-F238E27FC236}">
                <a16:creationId xmlns:a16="http://schemas.microsoft.com/office/drawing/2014/main" id="{4E669693-1AA2-B2FE-BBEA-3D963DF51D40}"/>
              </a:ext>
            </a:extLst>
          </p:cNvPr>
          <p:cNvSpPr txBox="1">
            <a:spLocks noChangeArrowheads="1"/>
          </p:cNvSpPr>
          <p:nvPr/>
        </p:nvSpPr>
        <p:spPr bwMode="auto">
          <a:xfrm>
            <a:off x="733425" y="1358900"/>
            <a:ext cx="2146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2000">
                <a:latin typeface="Century Gothic" panose="020B0502020202020204" pitchFamily="34" charset="0"/>
              </a:rPr>
              <a:t>PLANEJAR</a:t>
            </a:r>
          </a:p>
        </p:txBody>
      </p:sp>
      <p:sp>
        <p:nvSpPr>
          <p:cNvPr id="14370" name="TextBox 25">
            <a:extLst>
              <a:ext uri="{FF2B5EF4-FFF2-40B4-BE49-F238E27FC236}">
                <a16:creationId xmlns:a16="http://schemas.microsoft.com/office/drawing/2014/main" id="{D501F88E-3327-9FB3-3C61-B706ABFFFB9D}"/>
              </a:ext>
            </a:extLst>
          </p:cNvPr>
          <p:cNvSpPr txBox="1">
            <a:spLocks noChangeArrowheads="1"/>
          </p:cNvSpPr>
          <p:nvPr/>
        </p:nvSpPr>
        <p:spPr bwMode="auto">
          <a:xfrm>
            <a:off x="3578225" y="1358900"/>
            <a:ext cx="2146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2000">
                <a:latin typeface="Century Gothic" panose="020B0502020202020204" pitchFamily="34" charset="0"/>
              </a:rPr>
              <a:t>EXECUTAR</a:t>
            </a:r>
          </a:p>
        </p:txBody>
      </p:sp>
      <p:sp>
        <p:nvSpPr>
          <p:cNvPr id="14371" name="TextBox 26">
            <a:extLst>
              <a:ext uri="{FF2B5EF4-FFF2-40B4-BE49-F238E27FC236}">
                <a16:creationId xmlns:a16="http://schemas.microsoft.com/office/drawing/2014/main" id="{721AEF8C-912E-B376-5392-B79839AEAA34}"/>
              </a:ext>
            </a:extLst>
          </p:cNvPr>
          <p:cNvSpPr txBox="1">
            <a:spLocks noChangeArrowheads="1"/>
          </p:cNvSpPr>
          <p:nvPr/>
        </p:nvSpPr>
        <p:spPr bwMode="auto">
          <a:xfrm>
            <a:off x="6407150" y="1358900"/>
            <a:ext cx="2146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2000">
                <a:latin typeface="Century Gothic" panose="020B0502020202020204" pitchFamily="34" charset="0"/>
              </a:rPr>
              <a:t>MONITORAR</a:t>
            </a:r>
          </a:p>
        </p:txBody>
      </p:sp>
      <p:sp>
        <p:nvSpPr>
          <p:cNvPr id="14372" name="TextBox 27">
            <a:extLst>
              <a:ext uri="{FF2B5EF4-FFF2-40B4-BE49-F238E27FC236}">
                <a16:creationId xmlns:a16="http://schemas.microsoft.com/office/drawing/2014/main" id="{D1EF34D1-2C23-E638-EE62-78E7FE73B76D}"/>
              </a:ext>
            </a:extLst>
          </p:cNvPr>
          <p:cNvSpPr txBox="1">
            <a:spLocks noChangeArrowheads="1"/>
          </p:cNvSpPr>
          <p:nvPr/>
        </p:nvSpPr>
        <p:spPr bwMode="auto">
          <a:xfrm>
            <a:off x="9228138" y="1358900"/>
            <a:ext cx="2146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2000">
                <a:latin typeface="Century Gothic" panose="020B0502020202020204" pitchFamily="34" charset="0"/>
              </a:rPr>
              <a:t>REVISAR</a:t>
            </a:r>
          </a:p>
        </p:txBody>
      </p:sp>
      <p:sp>
        <p:nvSpPr>
          <p:cNvPr id="14373" name="TextBox 28">
            <a:extLst>
              <a:ext uri="{FF2B5EF4-FFF2-40B4-BE49-F238E27FC236}">
                <a16:creationId xmlns:a16="http://schemas.microsoft.com/office/drawing/2014/main" id="{D56E37D5-E646-EB22-4F04-7FC5EB676DB0}"/>
              </a:ext>
            </a:extLst>
          </p:cNvPr>
          <p:cNvSpPr txBox="1">
            <a:spLocks noChangeArrowheads="1"/>
          </p:cNvSpPr>
          <p:nvPr/>
        </p:nvSpPr>
        <p:spPr bwMode="auto">
          <a:xfrm>
            <a:off x="733425" y="2265363"/>
            <a:ext cx="21463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1400">
                <a:latin typeface="Century Gothic" panose="020B0502020202020204" pitchFamily="34" charset="0"/>
              </a:rPr>
              <a:t>• [listar elemento 1]</a:t>
            </a:r>
          </a:p>
          <a:p>
            <a:pPr rtl="0" eaLnBrk="1" hangingPunct="1">
              <a:lnSpc>
                <a:spcPct val="100000"/>
              </a:lnSpc>
              <a:spcBef>
                <a:spcPct val="0"/>
              </a:spcBef>
              <a:buFontTx/>
              <a:buNone/>
            </a:pPr>
            <a:r>
              <a:rPr lang="pt-BR" sz="1400">
                <a:latin typeface="Century Gothic" panose="020B0502020202020204" pitchFamily="34" charset="0"/>
              </a:rPr>
              <a:t>• [listar elemento 2] </a:t>
            </a:r>
          </a:p>
          <a:p>
            <a:pPr rtl="0" eaLnBrk="1" hangingPunct="1">
              <a:lnSpc>
                <a:spcPct val="100000"/>
              </a:lnSpc>
              <a:spcBef>
                <a:spcPct val="0"/>
              </a:spcBef>
              <a:buFontTx/>
              <a:buNone/>
            </a:pPr>
            <a:r>
              <a:rPr lang="pt-BR" sz="1400">
                <a:latin typeface="Century Gothic" panose="020B0502020202020204" pitchFamily="34" charset="0"/>
              </a:rPr>
              <a:t>• [listar elemento 3] </a:t>
            </a:r>
          </a:p>
          <a:p>
            <a:pPr rtl="0" eaLnBrk="1" hangingPunct="1">
              <a:lnSpc>
                <a:spcPct val="100000"/>
              </a:lnSpc>
              <a:spcBef>
                <a:spcPct val="0"/>
              </a:spcBef>
              <a:buFontTx/>
              <a:buNone/>
            </a:pPr>
            <a:r>
              <a:rPr lang="pt-BR" sz="1400">
                <a:latin typeface="Century Gothic" panose="020B0502020202020204" pitchFamily="34" charset="0"/>
              </a:rPr>
              <a:t>• [listar elemento 4] </a:t>
            </a:r>
          </a:p>
          <a:p>
            <a:pPr rtl="0" eaLnBrk="1" hangingPunct="1">
              <a:lnSpc>
                <a:spcPct val="100000"/>
              </a:lnSpc>
              <a:spcBef>
                <a:spcPct val="0"/>
              </a:spcBef>
              <a:buFontTx/>
              <a:buNone/>
            </a:pPr>
            <a:r>
              <a:rPr lang="pt-BR" sz="1400">
                <a:latin typeface="Century Gothic" panose="020B0502020202020204" pitchFamily="34" charset="0"/>
              </a:rPr>
              <a:t> </a:t>
            </a:r>
          </a:p>
        </p:txBody>
      </p:sp>
      <p:sp>
        <p:nvSpPr>
          <p:cNvPr id="14374" name="TextBox 29">
            <a:extLst>
              <a:ext uri="{FF2B5EF4-FFF2-40B4-BE49-F238E27FC236}">
                <a16:creationId xmlns:a16="http://schemas.microsoft.com/office/drawing/2014/main" id="{45F3CF41-8B7B-5DEF-B363-C1406A572A5A}"/>
              </a:ext>
            </a:extLst>
          </p:cNvPr>
          <p:cNvSpPr txBox="1">
            <a:spLocks noChangeArrowheads="1"/>
          </p:cNvSpPr>
          <p:nvPr/>
        </p:nvSpPr>
        <p:spPr bwMode="auto">
          <a:xfrm>
            <a:off x="3563938" y="2265363"/>
            <a:ext cx="21463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1400">
                <a:latin typeface="Century Gothic" panose="020B0502020202020204" pitchFamily="34" charset="0"/>
              </a:rPr>
              <a:t>• [listar elemento 1]</a:t>
            </a:r>
          </a:p>
          <a:p>
            <a:pPr rtl="0" eaLnBrk="1" hangingPunct="1">
              <a:lnSpc>
                <a:spcPct val="100000"/>
              </a:lnSpc>
              <a:spcBef>
                <a:spcPct val="0"/>
              </a:spcBef>
              <a:buFontTx/>
              <a:buNone/>
            </a:pPr>
            <a:r>
              <a:rPr lang="pt-BR" sz="1400">
                <a:latin typeface="Century Gothic" panose="020B0502020202020204" pitchFamily="34" charset="0"/>
              </a:rPr>
              <a:t>• [listar elemento 2] </a:t>
            </a:r>
          </a:p>
          <a:p>
            <a:pPr rtl="0" eaLnBrk="1" hangingPunct="1">
              <a:lnSpc>
                <a:spcPct val="100000"/>
              </a:lnSpc>
              <a:spcBef>
                <a:spcPct val="0"/>
              </a:spcBef>
              <a:buFontTx/>
              <a:buNone/>
            </a:pPr>
            <a:r>
              <a:rPr lang="pt-BR" sz="1400">
                <a:latin typeface="Century Gothic" panose="020B0502020202020204" pitchFamily="34" charset="0"/>
              </a:rPr>
              <a:t>• [listar elemento 3] </a:t>
            </a:r>
          </a:p>
          <a:p>
            <a:pPr rtl="0" eaLnBrk="1" hangingPunct="1">
              <a:lnSpc>
                <a:spcPct val="100000"/>
              </a:lnSpc>
              <a:spcBef>
                <a:spcPct val="0"/>
              </a:spcBef>
              <a:buFontTx/>
              <a:buNone/>
            </a:pPr>
            <a:r>
              <a:rPr lang="pt-BR" sz="1400">
                <a:latin typeface="Century Gothic" panose="020B0502020202020204" pitchFamily="34" charset="0"/>
              </a:rPr>
              <a:t>• [listar elemento 4] </a:t>
            </a:r>
          </a:p>
          <a:p>
            <a:pPr rtl="0" eaLnBrk="1" hangingPunct="1">
              <a:lnSpc>
                <a:spcPct val="100000"/>
              </a:lnSpc>
              <a:spcBef>
                <a:spcPct val="0"/>
              </a:spcBef>
              <a:buFontTx/>
              <a:buNone/>
            </a:pPr>
            <a:r>
              <a:rPr lang="pt-BR" sz="1400">
                <a:latin typeface="Century Gothic" panose="020B0502020202020204" pitchFamily="34" charset="0"/>
              </a:rPr>
              <a:t> </a:t>
            </a:r>
          </a:p>
        </p:txBody>
      </p:sp>
      <p:sp>
        <p:nvSpPr>
          <p:cNvPr id="14375" name="TextBox 30">
            <a:extLst>
              <a:ext uri="{FF2B5EF4-FFF2-40B4-BE49-F238E27FC236}">
                <a16:creationId xmlns:a16="http://schemas.microsoft.com/office/drawing/2014/main" id="{D1D48A3B-30C9-28D2-D2F1-66D79C3FFFE7}"/>
              </a:ext>
            </a:extLst>
          </p:cNvPr>
          <p:cNvSpPr txBox="1">
            <a:spLocks noChangeArrowheads="1"/>
          </p:cNvSpPr>
          <p:nvPr/>
        </p:nvSpPr>
        <p:spPr bwMode="auto">
          <a:xfrm>
            <a:off x="6375400" y="2265363"/>
            <a:ext cx="21463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1400">
                <a:latin typeface="Century Gothic" panose="020B0502020202020204" pitchFamily="34" charset="0"/>
              </a:rPr>
              <a:t>• [listar elemento 1]</a:t>
            </a:r>
          </a:p>
          <a:p>
            <a:pPr rtl="0" eaLnBrk="1" hangingPunct="1">
              <a:lnSpc>
                <a:spcPct val="100000"/>
              </a:lnSpc>
              <a:spcBef>
                <a:spcPct val="0"/>
              </a:spcBef>
              <a:buFontTx/>
              <a:buNone/>
            </a:pPr>
            <a:r>
              <a:rPr lang="pt-BR" sz="1400">
                <a:latin typeface="Century Gothic" panose="020B0502020202020204" pitchFamily="34" charset="0"/>
              </a:rPr>
              <a:t>• [listar elemento 2] </a:t>
            </a:r>
          </a:p>
          <a:p>
            <a:pPr rtl="0" eaLnBrk="1" hangingPunct="1">
              <a:lnSpc>
                <a:spcPct val="100000"/>
              </a:lnSpc>
              <a:spcBef>
                <a:spcPct val="0"/>
              </a:spcBef>
              <a:buFontTx/>
              <a:buNone/>
            </a:pPr>
            <a:r>
              <a:rPr lang="pt-BR" sz="1400">
                <a:latin typeface="Century Gothic" panose="020B0502020202020204" pitchFamily="34" charset="0"/>
              </a:rPr>
              <a:t>• [listar elemento 3] </a:t>
            </a:r>
          </a:p>
          <a:p>
            <a:pPr rtl="0" eaLnBrk="1" hangingPunct="1">
              <a:lnSpc>
                <a:spcPct val="100000"/>
              </a:lnSpc>
              <a:spcBef>
                <a:spcPct val="0"/>
              </a:spcBef>
              <a:buFontTx/>
              <a:buNone/>
            </a:pPr>
            <a:r>
              <a:rPr lang="pt-BR" sz="1400">
                <a:latin typeface="Century Gothic" panose="020B0502020202020204" pitchFamily="34" charset="0"/>
              </a:rPr>
              <a:t>• [listar elemento 4] </a:t>
            </a:r>
          </a:p>
          <a:p>
            <a:pPr rtl="0" eaLnBrk="1" hangingPunct="1">
              <a:lnSpc>
                <a:spcPct val="100000"/>
              </a:lnSpc>
              <a:spcBef>
                <a:spcPct val="0"/>
              </a:spcBef>
              <a:buFontTx/>
              <a:buNone/>
            </a:pPr>
            <a:r>
              <a:rPr lang="pt-BR" sz="1400">
                <a:latin typeface="Century Gothic" panose="020B0502020202020204" pitchFamily="34" charset="0"/>
              </a:rPr>
              <a:t> </a:t>
            </a:r>
          </a:p>
        </p:txBody>
      </p:sp>
      <p:sp>
        <p:nvSpPr>
          <p:cNvPr id="14376" name="TextBox 31">
            <a:extLst>
              <a:ext uri="{FF2B5EF4-FFF2-40B4-BE49-F238E27FC236}">
                <a16:creationId xmlns:a16="http://schemas.microsoft.com/office/drawing/2014/main" id="{89CC81B7-D1AB-56F9-54FA-C18C5372F27A}"/>
              </a:ext>
            </a:extLst>
          </p:cNvPr>
          <p:cNvSpPr txBox="1">
            <a:spLocks noChangeArrowheads="1"/>
          </p:cNvSpPr>
          <p:nvPr/>
        </p:nvSpPr>
        <p:spPr bwMode="auto">
          <a:xfrm>
            <a:off x="9196388" y="2265363"/>
            <a:ext cx="21463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rtl="0" eaLnBrk="1" hangingPunct="1">
              <a:lnSpc>
                <a:spcPct val="100000"/>
              </a:lnSpc>
              <a:spcBef>
                <a:spcPct val="0"/>
              </a:spcBef>
              <a:buFontTx/>
              <a:buNone/>
            </a:pPr>
            <a:r>
              <a:rPr lang="pt-BR" sz="1400">
                <a:latin typeface="Century Gothic" panose="020B0502020202020204" pitchFamily="34" charset="0"/>
              </a:rPr>
              <a:t>• [listar elemento 1]</a:t>
            </a:r>
          </a:p>
          <a:p>
            <a:pPr rtl="0" eaLnBrk="1" hangingPunct="1">
              <a:lnSpc>
                <a:spcPct val="100000"/>
              </a:lnSpc>
              <a:spcBef>
                <a:spcPct val="0"/>
              </a:spcBef>
              <a:buFontTx/>
              <a:buNone/>
            </a:pPr>
            <a:r>
              <a:rPr lang="pt-BR" sz="1400">
                <a:latin typeface="Century Gothic" panose="020B0502020202020204" pitchFamily="34" charset="0"/>
              </a:rPr>
              <a:t>• [listar elemento 2] </a:t>
            </a:r>
          </a:p>
          <a:p>
            <a:pPr rtl="0" eaLnBrk="1" hangingPunct="1">
              <a:lnSpc>
                <a:spcPct val="100000"/>
              </a:lnSpc>
              <a:spcBef>
                <a:spcPct val="0"/>
              </a:spcBef>
              <a:buFontTx/>
              <a:buNone/>
            </a:pPr>
            <a:r>
              <a:rPr lang="pt-BR" sz="1400">
                <a:latin typeface="Century Gothic" panose="020B0502020202020204" pitchFamily="34" charset="0"/>
              </a:rPr>
              <a:t>• [listar elemento 3] </a:t>
            </a:r>
          </a:p>
          <a:p>
            <a:pPr rtl="0" eaLnBrk="1" hangingPunct="1">
              <a:lnSpc>
                <a:spcPct val="100000"/>
              </a:lnSpc>
              <a:spcBef>
                <a:spcPct val="0"/>
              </a:spcBef>
              <a:buFontTx/>
              <a:buNone/>
            </a:pPr>
            <a:r>
              <a:rPr lang="pt-BR" sz="1400">
                <a:latin typeface="Century Gothic" panose="020B0502020202020204" pitchFamily="34" charset="0"/>
              </a:rPr>
              <a:t>• [listar elemento 4] </a:t>
            </a:r>
          </a:p>
          <a:p>
            <a:pPr rtl="0" eaLnBrk="1" hangingPunct="1">
              <a:lnSpc>
                <a:spcPct val="100000"/>
              </a:lnSpc>
              <a:spcBef>
                <a:spcPct val="0"/>
              </a:spcBef>
              <a:buFontTx/>
              <a:buNone/>
            </a:pPr>
            <a:r>
              <a:rPr lang="pt-BR" sz="1400">
                <a:latin typeface="Century Gothic" panose="020B0502020202020204" pitchFamily="34" charset="0"/>
              </a:rPr>
              <a:t> </a:t>
            </a:r>
          </a:p>
        </p:txBody>
      </p:sp>
      <p:pic>
        <p:nvPicPr>
          <p:cNvPr id="14377" name="Graphic 39" descr="Inteligência artificial com preenchimento sólido">
            <a:extLst>
              <a:ext uri="{FF2B5EF4-FFF2-40B4-BE49-F238E27FC236}">
                <a16:creationId xmlns:a16="http://schemas.microsoft.com/office/drawing/2014/main" id="{CB91AA72-0BEB-B3B1-0334-E3DFB690D3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4729163"/>
            <a:ext cx="1292225" cy="1290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78" name="Graphic 41" descr="Gráfico de barras com tendência ascendente com preenchimento sólido">
            <a:extLst>
              <a:ext uri="{FF2B5EF4-FFF2-40B4-BE49-F238E27FC236}">
                <a16:creationId xmlns:a16="http://schemas.microsoft.com/office/drawing/2014/main" id="{228B843C-94F6-C8B2-3C56-CD48EDE990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51700" y="4851400"/>
            <a:ext cx="1192213"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79" name="Graphic 43" descr="Basebol com preenchimento sólido">
            <a:extLst>
              <a:ext uri="{FF2B5EF4-FFF2-40B4-BE49-F238E27FC236}">
                <a16:creationId xmlns:a16="http://schemas.microsoft.com/office/drawing/2014/main" id="{B943545C-0922-7111-2E88-34893893FF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5500" y="4822825"/>
            <a:ext cx="1173163"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80" name="Graphic 45" descr="Prancheta com preenchimento sólido">
            <a:extLst>
              <a:ext uri="{FF2B5EF4-FFF2-40B4-BE49-F238E27FC236}">
                <a16:creationId xmlns:a16="http://schemas.microsoft.com/office/drawing/2014/main" id="{FC4565CF-0C1D-454D-1FCA-BB31EDC47E9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01275" y="4857750"/>
            <a:ext cx="1173163"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
            <a:extLst>
              <a:ext uri="{FF2B5EF4-FFF2-40B4-BE49-F238E27FC236}">
                <a16:creationId xmlns:a16="http://schemas.microsoft.com/office/drawing/2014/main" id="{43472F85-D5EC-BFC5-D92B-F55DAEBBAFFB}"/>
              </a:ext>
            </a:extLst>
          </p:cNvPr>
          <p:cNvSpPr txBox="1">
            <a:spLocks noChangeArrowheads="1"/>
          </p:cNvSpPr>
          <p:nvPr/>
        </p:nvSpPr>
        <p:spPr bwMode="auto">
          <a:xfrm>
            <a:off x="0" y="6198711"/>
            <a:ext cx="12192000" cy="353695"/>
          </a:xfrm>
          <a:prstGeom prst="rect">
            <a:avLst/>
          </a:prstGeom>
          <a:noFill/>
          <a:ln w="9525">
            <a:noFill/>
            <a:miter lim="800000"/>
            <a:headEnd/>
            <a:tailEnd/>
          </a:ln>
        </p:spPr>
        <p:txBody>
          <a:bodyPr rot="0" vert="horz" wrap="square" lIns="91440" tIns="45720" rIns="91440" bIns="45720" anchor="t" anchorCtr="0">
            <a:noAutofit/>
          </a:bodyPr>
          <a:lstStyle/>
          <a:p>
            <a:pPr marL="0" marR="0" algn="ctr" rtl="0"/>
            <a:r>
              <a:rPr lang="pt-BR" sz="1200" i="1" dirty="0">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449A865-3E7E-B6B6-5C38-9D71192AF3ED}"/>
              </a:ext>
            </a:extLst>
          </p:cNvPr>
          <p:cNvGraphicFramePr>
            <a:graphicFrameLocks noGrp="1"/>
          </p:cNvGraphicFramePr>
          <p:nvPr/>
        </p:nvGraphicFramePr>
        <p:xfrm>
          <a:off x="787400" y="1050925"/>
          <a:ext cx="10228263" cy="2468563"/>
        </p:xfrm>
        <a:graphic>
          <a:graphicData uri="http://schemas.openxmlformats.org/drawingml/2006/table">
            <a:tbl>
              <a:tblPr firstRow="1" firstCol="1" bandRow="1">
                <a:tableStyleId>{5C22544A-7EE6-4342-B048-85BDC9FD1C3A}</a:tableStyleId>
              </a:tblPr>
              <a:tblGrid>
                <a:gridCol w="10228263">
                  <a:extLst>
                    <a:ext uri="{9D8B030D-6E8A-4147-A177-3AD203B41FA5}">
                      <a16:colId xmlns:a16="http://schemas.microsoft.com/office/drawing/2014/main" val="20000"/>
                    </a:ext>
                  </a:extLst>
                </a:gridCol>
              </a:tblGrid>
              <a:tr h="2468563">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23" marR="7303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Kickoff-Whiteboard-Template_PowerPoint" id="{83018A47-F167-3944-9963-B41F8794BAE4}" vid="{6A06C2C0-52D1-3B40-9AFA-E32E49821F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56</TotalTime>
  <Words>216</Words>
  <Application>Microsoft Office PowerPoint</Application>
  <PresentationFormat>Widescreen</PresentationFormat>
  <Paragraphs>32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Jessie Jiao</cp:lastModifiedBy>
  <cp:revision>10</cp:revision>
  <cp:lastPrinted>2022-09-30T02:15:53Z</cp:lastPrinted>
  <dcterms:created xsi:type="dcterms:W3CDTF">2022-09-30T01:50:49Z</dcterms:created>
  <dcterms:modified xsi:type="dcterms:W3CDTF">2025-05-19T09:52:45Z</dcterms:modified>
</cp:coreProperties>
</file>