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0" r:id="rId2"/>
    <p:sldId id="351"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BFF"/>
    <a:srgbClr val="8EF3FF"/>
    <a:srgbClr val="86E5F1"/>
    <a:srgbClr val="F04C13"/>
    <a:srgbClr val="FE5A01"/>
    <a:srgbClr val="FCE4D6"/>
    <a:srgbClr val="FF7C46"/>
    <a:srgbClr val="F3F0F0"/>
    <a:srgbClr val="E6DFDB"/>
    <a:srgbClr val="EDE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814" autoAdjust="0"/>
    <p:restoredTop sz="86447"/>
  </p:normalViewPr>
  <p:slideViewPr>
    <p:cSldViewPr snapToGrid="0" snapToObjects="1">
      <p:cViewPr varScale="1">
        <p:scale>
          <a:sx n="112" d="100"/>
          <a:sy n="112" d="100"/>
        </p:scale>
        <p:origin x="1194" y="9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87359" y="277745"/>
            <a:ext cx="7918713" cy="492443"/>
          </a:xfrm>
          <a:prstGeom prst="rect">
            <a:avLst/>
          </a:prstGeom>
          <a:noFill/>
        </p:spPr>
        <p:txBody>
          <a:bodyPr wrap="square" rtlCol="0">
            <a:spAutoFit/>
          </a:bodyPr>
          <a:lstStyle/>
          <a:p>
            <a:pPr rtl="0"/>
            <a:r>
              <a:rPr lang="pt-BR" sz="2600" b="1">
                <a:solidFill>
                  <a:schemeClr val="tx1">
                    <a:lumMod val="65000"/>
                    <a:lumOff val="35000"/>
                  </a:schemeClr>
                </a:solidFill>
                <a:latin typeface="Century Gothic" panose="020B0502020202020204" pitchFamily="34" charset="0"/>
              </a:rPr>
              <a:t>EXEMPLO SIMPLES DE RISCOS E OPORTUNIDADES</a:t>
            </a:r>
          </a:p>
        </p:txBody>
      </p:sp>
      <p:graphicFrame>
        <p:nvGraphicFramePr>
          <p:cNvPr id="541" name="Table 540">
            <a:extLst>
              <a:ext uri="{FF2B5EF4-FFF2-40B4-BE49-F238E27FC236}">
                <a16:creationId xmlns:a16="http://schemas.microsoft.com/office/drawing/2014/main" id="{C7EE0600-0DFD-36CB-F4EE-C8D8ADE4EBF1}"/>
              </a:ext>
            </a:extLst>
          </p:cNvPr>
          <p:cNvGraphicFramePr>
            <a:graphicFrameLocks noGrp="1"/>
          </p:cNvGraphicFramePr>
          <p:nvPr>
            <p:extLst>
              <p:ext uri="{D42A27DB-BD31-4B8C-83A1-F6EECF244321}">
                <p14:modId xmlns:p14="http://schemas.microsoft.com/office/powerpoint/2010/main" val="1120527566"/>
              </p:ext>
            </p:extLst>
          </p:nvPr>
        </p:nvGraphicFramePr>
        <p:xfrm>
          <a:off x="368972" y="1314677"/>
          <a:ext cx="5534871" cy="4513154"/>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pt-BR" sz="1200" u="none" strike="noStrike">
                          <a:effectLst/>
                          <a:latin typeface="Century Gothic" panose="020B0502020202020204" pitchFamily="34" charset="0"/>
                        </a:rPr>
                        <a:t> </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7C46"/>
                    </a:solidFill>
                  </a:tcPr>
                </a:tc>
                <a:tc>
                  <a:txBody>
                    <a:bodyPr/>
                    <a:lstStyle/>
                    <a:p>
                      <a:pPr marL="171450" indent="0" algn="l" rtl="0" fontAlgn="ctr"/>
                      <a:r>
                        <a:rPr lang="pt-BR" sz="4400" b="1" u="none" strike="noStrike" kern="1200">
                          <a:solidFill>
                            <a:schemeClr val="dk1"/>
                          </a:solidFill>
                          <a:effectLst/>
                          <a:latin typeface="Century Gothic" panose="020B0502020202020204" pitchFamily="34" charset="0"/>
                          <a:ea typeface="+mn-ea"/>
                          <a:cs typeface="+mn-cs"/>
                        </a:rPr>
                        <a:t>RISCO</a:t>
                      </a: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4C13"/>
                    </a:solidFill>
                  </a:tcPr>
                </a:tc>
                <a:extLst>
                  <a:ext uri="{0D108BD9-81ED-4DB2-BD59-A6C34878D82A}">
                    <a16:rowId xmlns:a16="http://schemas.microsoft.com/office/drawing/2014/main" val="2815196913"/>
                  </a:ext>
                </a:extLst>
              </a:tr>
              <a:tr h="743818">
                <a:tc>
                  <a:txBody>
                    <a:bodyPr/>
                    <a:lstStyle/>
                    <a:p>
                      <a:pPr algn="ctr" rtl="0" fontAlgn="ctr"/>
                      <a:r>
                        <a:rPr lang="pt-BR" sz="2100" u="none" strike="noStrike">
                          <a:effectLst/>
                          <a:latin typeface="Century Gothic" panose="020B0502020202020204" pitchFamily="34" charset="0"/>
                        </a:rPr>
                        <a:t>!</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rtl="0" fontAlgn="ctr"/>
                      <a:r>
                        <a:rPr lang="pt-BR" sz="1400" u="none" strike="noStrike">
                          <a:effectLst/>
                          <a:latin typeface="Century Gothic" panose="020B0502020202020204" pitchFamily="34" charset="0"/>
                        </a:rPr>
                        <a:t>Concorrentes lentos melhorando o tempo de resposta e as operações</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r>
                        <a:rPr lang="pt-BR" sz="2100" u="none" strike="noStrike">
                          <a:effectLst/>
                          <a:latin typeface="Century Gothic" panose="020B0502020202020204" pitchFamily="34" charset="0"/>
                        </a:rPr>
                        <a:t>!</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rtl="0" fontAlgn="ctr"/>
                      <a:r>
                        <a:rPr lang="pt-BR" sz="1400" u="none" strike="noStrike">
                          <a:effectLst/>
                          <a:latin typeface="Century Gothic" panose="020B0502020202020204" pitchFamily="34" charset="0"/>
                        </a:rPr>
                        <a:t>Empresas especializadas personalizadas baixam os preços em volume</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r>
                        <a:rPr lang="pt-BR" sz="2100" u="none" strike="noStrike">
                          <a:effectLst/>
                          <a:latin typeface="Century Gothic" panose="020B0502020202020204" pitchFamily="34" charset="0"/>
                        </a:rPr>
                        <a:t>!</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rtl="0" fontAlgn="ctr"/>
                      <a:r>
                        <a:rPr lang="pt-BR" sz="1400" u="none" strike="noStrike">
                          <a:effectLst/>
                          <a:latin typeface="Century Gothic" panose="020B0502020202020204" pitchFamily="34" charset="0"/>
                        </a:rPr>
                        <a:t>Os custos de novos equipamentos e funcionários reduzem as margens</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r>
                        <a:rPr lang="pt-BR" sz="2100" u="none" strike="noStrike">
                          <a:effectLst/>
                          <a:latin typeface="Century Gothic" panose="020B0502020202020204" pitchFamily="34" charset="0"/>
                        </a:rPr>
                        <a:t>!</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rtl="0" fontAlgn="ctr"/>
                      <a:r>
                        <a:rPr lang="pt-BR" sz="1400" u="none" strike="noStrike">
                          <a:effectLst/>
                          <a:latin typeface="Century Gothic" panose="020B0502020202020204" pitchFamily="34" charset="0"/>
                        </a:rPr>
                        <a:t>Talento de design sai da empresa</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r>
                        <a:rPr lang="pt-BR" sz="2100" u="none" strike="noStrike">
                          <a:effectLst/>
                          <a:latin typeface="Century Gothic" panose="020B0502020202020204" pitchFamily="34" charset="0"/>
                        </a:rPr>
                        <a:t>!</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rtl="0" fontAlgn="ctr"/>
                      <a:r>
                        <a:rPr lang="pt-BR" sz="1400" u="none" strike="noStrike">
                          <a:effectLst/>
                          <a:latin typeface="Century Gothic" panose="020B0502020202020204" pitchFamily="34" charset="0"/>
                        </a:rPr>
                        <a:t>A demanda cai para high-end</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aphicFrame>
        <p:nvGraphicFramePr>
          <p:cNvPr id="2" name="Table 1">
            <a:extLst>
              <a:ext uri="{FF2B5EF4-FFF2-40B4-BE49-F238E27FC236}">
                <a16:creationId xmlns:a16="http://schemas.microsoft.com/office/drawing/2014/main" id="{EEF8BD73-47E3-6CFC-5488-1793C457FC5A}"/>
              </a:ext>
            </a:extLst>
          </p:cNvPr>
          <p:cNvGraphicFramePr>
            <a:graphicFrameLocks noGrp="1"/>
          </p:cNvGraphicFramePr>
          <p:nvPr>
            <p:extLst>
              <p:ext uri="{D42A27DB-BD31-4B8C-83A1-F6EECF244321}">
                <p14:modId xmlns:p14="http://schemas.microsoft.com/office/powerpoint/2010/main" val="787995467"/>
              </p:ext>
            </p:extLst>
          </p:nvPr>
        </p:nvGraphicFramePr>
        <p:xfrm>
          <a:off x="6230854" y="1318585"/>
          <a:ext cx="5534871" cy="4513154"/>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pt-BR" sz="1200" u="none" strike="noStrike">
                          <a:effectLst/>
                          <a:latin typeface="Century Gothic" panose="020B0502020202020204" pitchFamily="34" charset="0"/>
                        </a:rPr>
                        <a:t> </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EF3FF"/>
                    </a:solidFill>
                  </a:tcPr>
                </a:tc>
                <a:tc>
                  <a:txBody>
                    <a:bodyPr/>
                    <a:lstStyle/>
                    <a:p>
                      <a:pPr marL="171450" indent="0" algn="l" rtl="0" fontAlgn="ctr"/>
                      <a:r>
                        <a:rPr lang="pt-BR" sz="4400" b="1" i="0" u="none" strike="noStrike" kern="1200">
                          <a:solidFill>
                            <a:srgbClr val="000000"/>
                          </a:solidFill>
                          <a:effectLst/>
                          <a:latin typeface="Century Gothic" panose="020B0502020202020204" pitchFamily="34" charset="0"/>
                          <a:ea typeface="+mn-ea"/>
                          <a:cs typeface="+mn-cs"/>
                        </a:rPr>
                        <a:t>OPORTUNIDADE</a:t>
                      </a: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6E5F1"/>
                    </a:solidFill>
                  </a:tcPr>
                </a:tc>
                <a:extLst>
                  <a:ext uri="{0D108BD9-81ED-4DB2-BD59-A6C34878D82A}">
                    <a16:rowId xmlns:a16="http://schemas.microsoft.com/office/drawing/2014/main" val="2815196913"/>
                  </a:ext>
                </a:extLst>
              </a:tr>
              <a:tr h="743818">
                <a:tc>
                  <a:txBody>
                    <a:bodyPr/>
                    <a:lstStyle/>
                    <a:p>
                      <a:pPr algn="ctr" rtl="0" fontAlgn="ctr"/>
                      <a:r>
                        <a:rPr lang="pt-BR" sz="2100" u="none" strike="noStrike">
                          <a:effectLst/>
                          <a:latin typeface="Century Gothic" panose="020B0502020202020204" pitchFamily="34" charset="0"/>
                        </a:rPr>
                        <a:t>+</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rtl="0" fontAlgn="ctr"/>
                      <a:r>
                        <a:rPr lang="pt-BR" sz="1400" b="0" i="0" u="none" strike="noStrike">
                          <a:solidFill>
                            <a:srgbClr val="000000"/>
                          </a:solidFill>
                          <a:effectLst/>
                          <a:latin typeface="Century Gothic" panose="020B0502020202020204" pitchFamily="34" charset="0"/>
                        </a:rPr>
                        <a:t>Ser pioneiro em empresas de rápido crescimento</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pt-BR" sz="2100" b="0" i="0" u="none" strike="noStrike" kern="1200" cap="none" spc="0" normalizeH="0" baseline="0">
                          <a:ln>
                            <a:noFill/>
                          </a:ln>
                          <a:solidFill>
                            <a:prstClr val="black"/>
                          </a:solidFill>
                          <a:effectLst/>
                          <a:uLnTx/>
                          <a:uFillTx/>
                          <a:latin typeface="Century Gothic" panose="020B0502020202020204" pitchFamily="34" charset="0"/>
                          <a:ea typeface="+mn-ea"/>
                          <a:cs typeface="+mn-cs"/>
                        </a:rPr>
                        <a:t>+</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rtl="0" fontAlgn="ctr"/>
                      <a:r>
                        <a:rPr lang="pt-BR" sz="1400" b="0" i="0" u="none" strike="noStrike">
                          <a:solidFill>
                            <a:srgbClr val="000000"/>
                          </a:solidFill>
                          <a:effectLst/>
                          <a:latin typeface="Century Gothic" panose="020B0502020202020204" pitchFamily="34" charset="0"/>
                        </a:rPr>
                        <a:t>Expandir fontes de fornecedores para high-end</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pt-BR" sz="2100" b="0" i="0" u="none" strike="noStrike" kern="1200" cap="none" spc="0" normalizeH="0" baseline="0">
                          <a:ln>
                            <a:noFill/>
                          </a:ln>
                          <a:solidFill>
                            <a:prstClr val="black"/>
                          </a:solidFill>
                          <a:effectLst/>
                          <a:uLnTx/>
                          <a:uFillTx/>
                          <a:latin typeface="Century Gothic" panose="020B0502020202020204" pitchFamily="34" charset="0"/>
                          <a:ea typeface="+mn-ea"/>
                          <a:cs typeface="+mn-cs"/>
                        </a:rPr>
                        <a:t>+</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rtl="0" fontAlgn="ctr"/>
                      <a:r>
                        <a:rPr lang="pt-BR" sz="1400" b="0" i="0" u="none" strike="noStrike" dirty="0">
                          <a:solidFill>
                            <a:srgbClr val="000000"/>
                          </a:solidFill>
                          <a:effectLst/>
                          <a:latin typeface="Century Gothic" panose="020B0502020202020204" pitchFamily="34" charset="0"/>
                        </a:rPr>
                        <a:t>Atualizar o maquinário para melhorar os tempos </a:t>
                      </a:r>
                      <a:br>
                        <a:rPr lang="pt-BR" sz="1400" b="0" i="0" u="none" strike="noStrike" dirty="0">
                          <a:solidFill>
                            <a:srgbClr val="000000"/>
                          </a:solidFill>
                          <a:effectLst/>
                          <a:latin typeface="Century Gothic" panose="020B0502020202020204" pitchFamily="34" charset="0"/>
                        </a:rPr>
                      </a:br>
                      <a:r>
                        <a:rPr lang="pt-BR" sz="1400" b="0" i="0" u="none" strike="noStrike" dirty="0">
                          <a:solidFill>
                            <a:srgbClr val="000000"/>
                          </a:solidFill>
                          <a:effectLst/>
                          <a:latin typeface="Century Gothic" panose="020B0502020202020204" pitchFamily="34" charset="0"/>
                        </a:rPr>
                        <a:t>de resposta</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pt-BR" sz="2100" b="0" i="0" u="none" strike="noStrike" kern="1200" cap="none" spc="0" normalizeH="0" baseline="0">
                          <a:ln>
                            <a:noFill/>
                          </a:ln>
                          <a:solidFill>
                            <a:prstClr val="black"/>
                          </a:solidFill>
                          <a:effectLst/>
                          <a:uLnTx/>
                          <a:uFillTx/>
                          <a:latin typeface="Century Gothic" panose="020B0502020202020204" pitchFamily="34" charset="0"/>
                          <a:ea typeface="+mn-ea"/>
                          <a:cs typeface="+mn-cs"/>
                        </a:rPr>
                        <a:t>+</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rtl="0" fontAlgn="ctr"/>
                      <a:r>
                        <a:rPr lang="pt-BR" sz="1400" b="0" i="0" u="none" strike="noStrike">
                          <a:solidFill>
                            <a:srgbClr val="000000"/>
                          </a:solidFill>
                          <a:effectLst/>
                          <a:latin typeface="Century Gothic" panose="020B0502020202020204" pitchFamily="34" charset="0"/>
                        </a:rPr>
                        <a:t>Melhorar a capacidade e o cronograma</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pt-BR" sz="2100" b="0" i="0" u="none" strike="noStrike" kern="1200" cap="none" spc="0" normalizeH="0" baseline="0">
                          <a:ln>
                            <a:noFill/>
                          </a:ln>
                          <a:solidFill>
                            <a:prstClr val="black"/>
                          </a:solidFill>
                          <a:effectLst/>
                          <a:uLnTx/>
                          <a:uFillTx/>
                          <a:latin typeface="Century Gothic" panose="020B0502020202020204" pitchFamily="34" charset="0"/>
                          <a:ea typeface="+mn-ea"/>
                          <a:cs typeface="+mn-cs"/>
                        </a:rPr>
                        <a:t>+</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rtl="0" fontAlgn="ctr"/>
                      <a:r>
                        <a:rPr lang="pt-BR" sz="1400" b="0" i="0" u="none" strike="noStrike" dirty="0">
                          <a:solidFill>
                            <a:srgbClr val="000000"/>
                          </a:solidFill>
                          <a:effectLst/>
                          <a:latin typeface="Century Gothic" panose="020B0502020202020204" pitchFamily="34" charset="0"/>
                        </a:rPr>
                        <a:t>Melhorar as divisões de preço por volume</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pSp>
        <p:nvGrpSpPr>
          <p:cNvPr id="451" name="Graphic 10">
            <a:extLst>
              <a:ext uri="{FF2B5EF4-FFF2-40B4-BE49-F238E27FC236}">
                <a16:creationId xmlns:a16="http://schemas.microsoft.com/office/drawing/2014/main" id="{E1B87E3C-FA94-4915-BE94-11C9BCBD9ED3}"/>
              </a:ext>
            </a:extLst>
          </p:cNvPr>
          <p:cNvGrpSpPr/>
          <p:nvPr/>
        </p:nvGrpSpPr>
        <p:grpSpPr>
          <a:xfrm>
            <a:off x="425430" y="1426051"/>
            <a:ext cx="688317" cy="558598"/>
            <a:chOff x="0" y="0"/>
            <a:chExt cx="2406491" cy="1955244"/>
          </a:xfrm>
        </p:grpSpPr>
        <p:sp>
          <p:nvSpPr>
            <p:cNvPr id="479" name="Freeform 478">
              <a:extLst>
                <a:ext uri="{FF2B5EF4-FFF2-40B4-BE49-F238E27FC236}">
                  <a16:creationId xmlns:a16="http://schemas.microsoft.com/office/drawing/2014/main" id="{E6FA14AA-0156-3704-15D3-BD64906242C5}"/>
                </a:ext>
              </a:extLst>
            </p:cNvPr>
            <p:cNvSpPr/>
            <p:nvPr/>
          </p:nvSpPr>
          <p:spPr>
            <a:xfrm rot="19172135">
              <a:off x="107172" y="310845"/>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1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6906 w 319517"/>
                <a:gd name="connsiteY16" fmla="*/ 693998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6"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1" y="26295"/>
                  </a:lnTo>
                  <a:cubicBezTo>
                    <a:pt x="130231" y="5340"/>
                    <a:pt x="154044" y="-5137"/>
                    <a:pt x="174046" y="2483"/>
                  </a:cubicBezTo>
                  <a:cubicBezTo>
                    <a:pt x="195001"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6906" y="693998"/>
                  </a:lnTo>
                  <a:cubicBezTo>
                    <a:pt x="191191" y="711143"/>
                    <a:pt x="175951"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0" name="Freeform 479">
              <a:extLst>
                <a:ext uri="{FF2B5EF4-FFF2-40B4-BE49-F238E27FC236}">
                  <a16:creationId xmlns:a16="http://schemas.microsoft.com/office/drawing/2014/main" id="{D789D832-73D5-6F0F-842E-94CF095C5CE9}"/>
                </a:ext>
              </a:extLst>
            </p:cNvPr>
            <p:cNvSpPr/>
            <p:nvPr/>
          </p:nvSpPr>
          <p:spPr>
            <a:xfrm rot="1841128">
              <a:off x="1981066" y="299258"/>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2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7859 w 319517"/>
                <a:gd name="connsiteY16" fmla="*/ 694950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7"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2" y="26295"/>
                  </a:lnTo>
                  <a:cubicBezTo>
                    <a:pt x="130231" y="5340"/>
                    <a:pt x="154044" y="-5137"/>
                    <a:pt x="174046" y="2483"/>
                  </a:cubicBezTo>
                  <a:cubicBezTo>
                    <a:pt x="195002"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7859" y="694950"/>
                  </a:lnTo>
                  <a:cubicBezTo>
                    <a:pt x="192144" y="711143"/>
                    <a:pt x="176904"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1" name="Freeform 480">
              <a:extLst>
                <a:ext uri="{FF2B5EF4-FFF2-40B4-BE49-F238E27FC236}">
                  <a16:creationId xmlns:a16="http://schemas.microsoft.com/office/drawing/2014/main" id="{F8AD2C9C-AFF6-17D8-DB58-992903FE0E9E}"/>
                </a:ext>
              </a:extLst>
            </p:cNvPr>
            <p:cNvSpPr/>
            <p:nvPr/>
          </p:nvSpPr>
          <p:spPr>
            <a:xfrm>
              <a:off x="0" y="0"/>
              <a:ext cx="2406491" cy="1955244"/>
            </a:xfrm>
            <a:custGeom>
              <a:avLst/>
              <a:gdLst>
                <a:gd name="connsiteX0" fmla="*/ 2388632 w 2406491"/>
                <a:gd name="connsiteY0" fmla="*/ 1867614 h 1955244"/>
                <a:gd name="connsiteX1" fmla="*/ 1246584 w 2406491"/>
                <a:gd name="connsiteY1" fmla="*/ 17859 h 1955244"/>
                <a:gd name="connsiteX2" fmla="*/ 1158954 w 2406491"/>
                <a:gd name="connsiteY2" fmla="*/ 17859 h 1955244"/>
                <a:gd name="connsiteX3" fmla="*/ 17859 w 2406491"/>
                <a:gd name="connsiteY3" fmla="*/ 1867614 h 1955244"/>
                <a:gd name="connsiteX4" fmla="*/ 17859 w 2406491"/>
                <a:gd name="connsiteY4" fmla="*/ 1955244 h 1955244"/>
                <a:gd name="connsiteX5" fmla="*/ 2388632 w 2406491"/>
                <a:gd name="connsiteY5" fmla="*/ 1955244 h 1955244"/>
                <a:gd name="connsiteX6" fmla="*/ 2388632 w 2406491"/>
                <a:gd name="connsiteY6" fmla="*/ 1867614 h 1955244"/>
                <a:gd name="connsiteX7" fmla="*/ 2208609 w 2406491"/>
                <a:gd name="connsiteY7" fmla="*/ 1851422 h 1955244"/>
                <a:gd name="connsiteX8" fmla="*/ 198834 w 2406491"/>
                <a:gd name="connsiteY8" fmla="*/ 1851422 h 1955244"/>
                <a:gd name="connsiteX9" fmla="*/ 198834 w 2406491"/>
                <a:gd name="connsiteY9" fmla="*/ 1777127 h 1955244"/>
                <a:gd name="connsiteX10" fmla="*/ 1165622 w 2406491"/>
                <a:gd name="connsiteY10" fmla="*/ 207407 h 1955244"/>
                <a:gd name="connsiteX11" fmla="*/ 1239917 w 2406491"/>
                <a:gd name="connsiteY11" fmla="*/ 207407 h 1955244"/>
                <a:gd name="connsiteX12" fmla="*/ 2207657 w 2406491"/>
                <a:gd name="connsiteY12" fmla="*/ 1776174 h 1955244"/>
                <a:gd name="connsiteX13" fmla="*/ 2208609 w 2406491"/>
                <a:gd name="connsiteY13" fmla="*/ 1851422 h 195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06491" h="1955244">
                  <a:moveTo>
                    <a:pt x="2388632" y="1867614"/>
                  </a:moveTo>
                  <a:lnTo>
                    <a:pt x="1246584" y="17859"/>
                  </a:lnTo>
                  <a:cubicBezTo>
                    <a:pt x="1222772" y="-5953"/>
                    <a:pt x="1182767" y="-5953"/>
                    <a:pt x="1158954" y="17859"/>
                  </a:cubicBezTo>
                  <a:lnTo>
                    <a:pt x="17859" y="1867614"/>
                  </a:lnTo>
                  <a:cubicBezTo>
                    <a:pt x="-5953" y="1891427"/>
                    <a:pt x="-5953" y="1931432"/>
                    <a:pt x="17859" y="1955244"/>
                  </a:cubicBezTo>
                  <a:lnTo>
                    <a:pt x="2388632" y="1955244"/>
                  </a:lnTo>
                  <a:cubicBezTo>
                    <a:pt x="2412444" y="1931432"/>
                    <a:pt x="2412444" y="1892380"/>
                    <a:pt x="2388632" y="1867614"/>
                  </a:cubicBezTo>
                  <a:close/>
                  <a:moveTo>
                    <a:pt x="2208609" y="1851422"/>
                  </a:moveTo>
                  <a:lnTo>
                    <a:pt x="198834" y="1851422"/>
                  </a:lnTo>
                  <a:cubicBezTo>
                    <a:pt x="178832" y="1831419"/>
                    <a:pt x="178832" y="1797130"/>
                    <a:pt x="198834" y="1777127"/>
                  </a:cubicBezTo>
                  <a:lnTo>
                    <a:pt x="1165622" y="207407"/>
                  </a:lnTo>
                  <a:cubicBezTo>
                    <a:pt x="1185624" y="187404"/>
                    <a:pt x="1219914" y="187404"/>
                    <a:pt x="1239917" y="207407"/>
                  </a:cubicBezTo>
                  <a:lnTo>
                    <a:pt x="2207657" y="1776174"/>
                  </a:lnTo>
                  <a:cubicBezTo>
                    <a:pt x="2228612" y="1797130"/>
                    <a:pt x="2228612" y="1830467"/>
                    <a:pt x="2208609" y="1851422"/>
                  </a:cubicBezTo>
                  <a:close/>
                </a:path>
              </a:pathLst>
            </a:custGeom>
            <a:solidFill>
              <a:srgbClr val="000000"/>
            </a:solidFill>
            <a:ln w="9525" cap="flat">
              <a:noFill/>
              <a:prstDash val="solid"/>
              <a:miter/>
            </a:ln>
          </p:spPr>
          <p:txBody>
            <a:bodyPr rtlCol="0" anchor="ctr"/>
            <a:lstStyle/>
            <a:p>
              <a:endParaRPr lang="en-US"/>
            </a:p>
          </p:txBody>
        </p:sp>
        <p:grpSp>
          <p:nvGrpSpPr>
            <p:cNvPr id="482" name="Graphic 10">
              <a:extLst>
                <a:ext uri="{FF2B5EF4-FFF2-40B4-BE49-F238E27FC236}">
                  <a16:creationId xmlns:a16="http://schemas.microsoft.com/office/drawing/2014/main" id="{862A0C28-2341-9E85-0A84-324AE5A9A8BE}"/>
                </a:ext>
              </a:extLst>
            </p:cNvPr>
            <p:cNvGrpSpPr/>
            <p:nvPr/>
          </p:nvGrpSpPr>
          <p:grpSpPr>
            <a:xfrm>
              <a:off x="1088231" y="543013"/>
              <a:ext cx="217169" cy="1185562"/>
              <a:chOff x="1088231" y="543013"/>
              <a:chExt cx="217169" cy="1185562"/>
            </a:xfrm>
            <a:solidFill>
              <a:srgbClr val="000000"/>
            </a:solidFill>
          </p:grpSpPr>
          <p:sp>
            <p:nvSpPr>
              <p:cNvPr id="483" name="Freeform 482">
                <a:extLst>
                  <a:ext uri="{FF2B5EF4-FFF2-40B4-BE49-F238E27FC236}">
                    <a16:creationId xmlns:a16="http://schemas.microsoft.com/office/drawing/2014/main" id="{7F052700-AB17-E22D-9B17-30B15AC3496C}"/>
                  </a:ext>
                </a:extLst>
              </p:cNvPr>
              <p:cNvSpPr/>
              <p:nvPr/>
            </p:nvSpPr>
            <p:spPr>
              <a:xfrm>
                <a:off x="1100436" y="543013"/>
                <a:ext cx="199513" cy="847508"/>
              </a:xfrm>
              <a:custGeom>
                <a:avLst/>
                <a:gdLst>
                  <a:gd name="connsiteX0" fmla="*/ 27085 w 199513"/>
                  <a:gd name="connsiteY0" fmla="*/ 435919 h 847508"/>
                  <a:gd name="connsiteX1" fmla="*/ 37563 w 199513"/>
                  <a:gd name="connsiteY1" fmla="*/ 768342 h 847508"/>
                  <a:gd name="connsiteX2" fmla="*/ 94713 w 199513"/>
                  <a:gd name="connsiteY2" fmla="*/ 847399 h 847508"/>
                  <a:gd name="connsiteX3" fmla="*/ 152815 w 199513"/>
                  <a:gd name="connsiteY3" fmla="*/ 729289 h 847508"/>
                  <a:gd name="connsiteX4" fmla="*/ 199488 w 199513"/>
                  <a:gd name="connsiteY4" fmla="*/ 92067 h 847508"/>
                  <a:gd name="connsiteX5" fmla="*/ 3273 w 199513"/>
                  <a:gd name="connsiteY5" fmla="*/ 115879 h 847508"/>
                  <a:gd name="connsiteX6" fmla="*/ 27085 w 199513"/>
                  <a:gd name="connsiteY6" fmla="*/ 435919 h 847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513" h="847508">
                    <a:moveTo>
                      <a:pt x="27085" y="435919"/>
                    </a:moveTo>
                    <a:lnTo>
                      <a:pt x="37563" y="768342"/>
                    </a:lnTo>
                    <a:cubicBezTo>
                      <a:pt x="37563" y="820729"/>
                      <a:pt x="56613" y="847399"/>
                      <a:pt x="94713" y="847399"/>
                    </a:cubicBezTo>
                    <a:cubicBezTo>
                      <a:pt x="159483" y="850256"/>
                      <a:pt x="151863" y="796917"/>
                      <a:pt x="152815" y="729289"/>
                    </a:cubicBezTo>
                    <a:cubicBezTo>
                      <a:pt x="149005" y="563554"/>
                      <a:pt x="190915" y="238751"/>
                      <a:pt x="199488" y="92067"/>
                    </a:cubicBezTo>
                    <a:cubicBezTo>
                      <a:pt x="202345" y="-53666"/>
                      <a:pt x="-30065" y="-11756"/>
                      <a:pt x="3273" y="115879"/>
                    </a:cubicBezTo>
                    <a:cubicBezTo>
                      <a:pt x="7083" y="213987"/>
                      <a:pt x="27085" y="340669"/>
                      <a:pt x="27085" y="435919"/>
                    </a:cubicBezTo>
                    <a:close/>
                  </a:path>
                </a:pathLst>
              </a:custGeom>
              <a:solidFill>
                <a:srgbClr val="000000">
                  <a:alpha val="70000"/>
                </a:srgbClr>
              </a:solidFill>
              <a:ln w="9525" cap="flat">
                <a:noFill/>
                <a:prstDash val="solid"/>
                <a:miter/>
              </a:ln>
            </p:spPr>
            <p:txBody>
              <a:bodyPr rtlCol="0" anchor="ctr"/>
              <a:lstStyle/>
              <a:p>
                <a:endParaRPr lang="en-US"/>
              </a:p>
            </p:txBody>
          </p:sp>
          <p:sp>
            <p:nvSpPr>
              <p:cNvPr id="484" name="Freeform 483">
                <a:extLst>
                  <a:ext uri="{FF2B5EF4-FFF2-40B4-BE49-F238E27FC236}">
                    <a16:creationId xmlns:a16="http://schemas.microsoft.com/office/drawing/2014/main" id="{D0CD246F-AB36-CC60-AD78-2CB6D886259A}"/>
                  </a:ext>
                </a:extLst>
              </p:cNvPr>
              <p:cNvSpPr/>
              <p:nvPr/>
            </p:nvSpPr>
            <p:spPr>
              <a:xfrm>
                <a:off x="1088231" y="1504685"/>
                <a:ext cx="217169" cy="223890"/>
              </a:xfrm>
              <a:custGeom>
                <a:avLst/>
                <a:gdLst>
                  <a:gd name="connsiteX0" fmla="*/ 107871 w 217169"/>
                  <a:gd name="connsiteY0" fmla="*/ 26 h 223890"/>
                  <a:gd name="connsiteX1" fmla="*/ 107871 w 217169"/>
                  <a:gd name="connsiteY1" fmla="*/ 223864 h 223890"/>
                  <a:gd name="connsiteX2" fmla="*/ 107871 w 217169"/>
                  <a:gd name="connsiteY2" fmla="*/ 26 h 223890"/>
                </a:gdLst>
                <a:ahLst/>
                <a:cxnLst>
                  <a:cxn ang="0">
                    <a:pos x="connsiteX0" y="connsiteY0"/>
                  </a:cxn>
                  <a:cxn ang="0">
                    <a:pos x="connsiteX1" y="connsiteY1"/>
                  </a:cxn>
                  <a:cxn ang="0">
                    <a:pos x="connsiteX2" y="connsiteY2"/>
                  </a:cxn>
                </a:cxnLst>
                <a:rect l="l" t="t" r="r" b="b"/>
                <a:pathLst>
                  <a:path w="217169" h="223890">
                    <a:moveTo>
                      <a:pt x="107871" y="26"/>
                    </a:moveTo>
                    <a:cubicBezTo>
                      <a:pt x="-35957" y="-2831"/>
                      <a:pt x="-35957" y="226721"/>
                      <a:pt x="107871" y="223864"/>
                    </a:cubicBezTo>
                    <a:cubicBezTo>
                      <a:pt x="253603" y="226721"/>
                      <a:pt x="253603" y="-2831"/>
                      <a:pt x="107871" y="26"/>
                    </a:cubicBezTo>
                    <a:close/>
                  </a:path>
                </a:pathLst>
              </a:custGeom>
              <a:solidFill>
                <a:srgbClr val="000000">
                  <a:alpha val="70000"/>
                </a:srgbClr>
              </a:solidFill>
              <a:ln w="9525" cap="flat">
                <a:noFill/>
                <a:prstDash val="solid"/>
                <a:miter/>
              </a:ln>
            </p:spPr>
            <p:txBody>
              <a:bodyPr rtlCol="0" anchor="ctr"/>
              <a:lstStyle/>
              <a:p>
                <a:endParaRPr lang="en-US"/>
              </a:p>
            </p:txBody>
          </p:sp>
        </p:grpSp>
      </p:grpSp>
      <p:grpSp>
        <p:nvGrpSpPr>
          <p:cNvPr id="452" name="Graphic 10" hidden="1">
            <a:extLst>
              <a:ext uri="{FF2B5EF4-FFF2-40B4-BE49-F238E27FC236}">
                <a16:creationId xmlns:a16="http://schemas.microsoft.com/office/drawing/2014/main" id="{BEC2D314-E659-61CA-26A8-38AD747823FC}"/>
              </a:ext>
            </a:extLst>
          </p:cNvPr>
          <p:cNvGrpSpPr/>
          <p:nvPr/>
        </p:nvGrpSpPr>
        <p:grpSpPr>
          <a:xfrm>
            <a:off x="1647508" y="-1354982"/>
            <a:ext cx="1434727" cy="405448"/>
            <a:chOff x="0" y="0"/>
            <a:chExt cx="1664969" cy="471487"/>
          </a:xfrm>
          <a:solidFill>
            <a:srgbClr val="000000"/>
          </a:solidFill>
        </p:grpSpPr>
        <p:sp>
          <p:nvSpPr>
            <p:cNvPr id="475" name="Freeform 474">
              <a:extLst>
                <a:ext uri="{FF2B5EF4-FFF2-40B4-BE49-F238E27FC236}">
                  <a16:creationId xmlns:a16="http://schemas.microsoft.com/office/drawing/2014/main" id="{5321E2B5-3B89-F68C-D394-ABA11D4F3F63}"/>
                </a:ext>
              </a:extLst>
            </p:cNvPr>
            <p:cNvSpPr/>
            <p:nvPr/>
          </p:nvSpPr>
          <p:spPr>
            <a:xfrm>
              <a:off x="0" y="11431"/>
              <a:ext cx="477202" cy="450532"/>
            </a:xfrm>
            <a:custGeom>
              <a:avLst/>
              <a:gdLst>
                <a:gd name="connsiteX0" fmla="*/ 347663 w 477202"/>
                <a:gd name="connsiteY0" fmla="*/ 201930 h 450532"/>
                <a:gd name="connsiteX1" fmla="*/ 298133 w 477202"/>
                <a:gd name="connsiteY1" fmla="*/ 218123 h 450532"/>
                <a:gd name="connsiteX2" fmla="*/ 352425 w 477202"/>
                <a:gd name="connsiteY2" fmla="*/ 247650 h 450532"/>
                <a:gd name="connsiteX3" fmla="*/ 367665 w 477202"/>
                <a:gd name="connsiteY3" fmla="*/ 320040 h 450532"/>
                <a:gd name="connsiteX4" fmla="*/ 367665 w 477202"/>
                <a:gd name="connsiteY4" fmla="*/ 350520 h 450532"/>
                <a:gd name="connsiteX5" fmla="*/ 367665 w 477202"/>
                <a:gd name="connsiteY5" fmla="*/ 358140 h 450532"/>
                <a:gd name="connsiteX6" fmla="*/ 398145 w 477202"/>
                <a:gd name="connsiteY6" fmla="*/ 405765 h 450532"/>
                <a:gd name="connsiteX7" fmla="*/ 429578 w 477202"/>
                <a:gd name="connsiteY7" fmla="*/ 348615 h 450532"/>
                <a:gd name="connsiteX8" fmla="*/ 429578 w 477202"/>
                <a:gd name="connsiteY8" fmla="*/ 328613 h 450532"/>
                <a:gd name="connsiteX9" fmla="*/ 429578 w 477202"/>
                <a:gd name="connsiteY9" fmla="*/ 312420 h 450532"/>
                <a:gd name="connsiteX10" fmla="*/ 429578 w 477202"/>
                <a:gd name="connsiteY10" fmla="*/ 302895 h 450532"/>
                <a:gd name="connsiteX11" fmla="*/ 432435 w 477202"/>
                <a:gd name="connsiteY11" fmla="*/ 276225 h 450532"/>
                <a:gd name="connsiteX12" fmla="*/ 453390 w 477202"/>
                <a:gd name="connsiteY12" fmla="*/ 264795 h 450532"/>
                <a:gd name="connsiteX13" fmla="*/ 477203 w 477202"/>
                <a:gd name="connsiteY13" fmla="*/ 292417 h 450532"/>
                <a:gd name="connsiteX14" fmla="*/ 476250 w 477202"/>
                <a:gd name="connsiteY14" fmla="*/ 306705 h 450532"/>
                <a:gd name="connsiteX15" fmla="*/ 476250 w 477202"/>
                <a:gd name="connsiteY15" fmla="*/ 320992 h 450532"/>
                <a:gd name="connsiteX16" fmla="*/ 476250 w 477202"/>
                <a:gd name="connsiteY16" fmla="*/ 339090 h 450532"/>
                <a:gd name="connsiteX17" fmla="*/ 476250 w 477202"/>
                <a:gd name="connsiteY17" fmla="*/ 356235 h 450532"/>
                <a:gd name="connsiteX18" fmla="*/ 475298 w 477202"/>
                <a:gd name="connsiteY18" fmla="*/ 368617 h 450532"/>
                <a:gd name="connsiteX19" fmla="*/ 453390 w 477202"/>
                <a:gd name="connsiteY19" fmla="*/ 428625 h 450532"/>
                <a:gd name="connsiteX20" fmla="*/ 393383 w 477202"/>
                <a:gd name="connsiteY20" fmla="*/ 450533 h 450532"/>
                <a:gd name="connsiteX21" fmla="*/ 314325 w 477202"/>
                <a:gd name="connsiteY21" fmla="*/ 371475 h 450532"/>
                <a:gd name="connsiteX22" fmla="*/ 314325 w 477202"/>
                <a:gd name="connsiteY22" fmla="*/ 351473 h 450532"/>
                <a:gd name="connsiteX23" fmla="*/ 314325 w 477202"/>
                <a:gd name="connsiteY23" fmla="*/ 328613 h 450532"/>
                <a:gd name="connsiteX24" fmla="*/ 314325 w 477202"/>
                <a:gd name="connsiteY24" fmla="*/ 314325 h 450532"/>
                <a:gd name="connsiteX25" fmla="*/ 297180 w 477202"/>
                <a:gd name="connsiteY25" fmla="*/ 255270 h 450532"/>
                <a:gd name="connsiteX26" fmla="*/ 226695 w 477202"/>
                <a:gd name="connsiteY26" fmla="*/ 240983 h 450532"/>
                <a:gd name="connsiteX27" fmla="*/ 164783 w 477202"/>
                <a:gd name="connsiteY27" fmla="*/ 240983 h 450532"/>
                <a:gd name="connsiteX28" fmla="*/ 143828 w 477202"/>
                <a:gd name="connsiteY28" fmla="*/ 266700 h 450532"/>
                <a:gd name="connsiteX29" fmla="*/ 143828 w 477202"/>
                <a:gd name="connsiteY29" fmla="*/ 318135 h 450532"/>
                <a:gd name="connsiteX30" fmla="*/ 144780 w 477202"/>
                <a:gd name="connsiteY30" fmla="*/ 374333 h 450532"/>
                <a:gd name="connsiteX31" fmla="*/ 178118 w 477202"/>
                <a:gd name="connsiteY31" fmla="*/ 407670 h 450532"/>
                <a:gd name="connsiteX32" fmla="*/ 192405 w 477202"/>
                <a:gd name="connsiteY32" fmla="*/ 406717 h 450532"/>
                <a:gd name="connsiteX33" fmla="*/ 209550 w 477202"/>
                <a:gd name="connsiteY33" fmla="*/ 405765 h 450532"/>
                <a:gd name="connsiteX34" fmla="*/ 230505 w 477202"/>
                <a:gd name="connsiteY34" fmla="*/ 427673 h 450532"/>
                <a:gd name="connsiteX35" fmla="*/ 201930 w 477202"/>
                <a:gd name="connsiteY35" fmla="*/ 450533 h 450532"/>
                <a:gd name="connsiteX36" fmla="*/ 191452 w 477202"/>
                <a:gd name="connsiteY36" fmla="*/ 449580 h 450532"/>
                <a:gd name="connsiteX37" fmla="*/ 155258 w 477202"/>
                <a:gd name="connsiteY37" fmla="*/ 444817 h 450532"/>
                <a:gd name="connsiteX38" fmla="*/ 118110 w 477202"/>
                <a:gd name="connsiteY38" fmla="*/ 441960 h 450532"/>
                <a:gd name="connsiteX39" fmla="*/ 71438 w 477202"/>
                <a:gd name="connsiteY39" fmla="*/ 445770 h 450532"/>
                <a:gd name="connsiteX40" fmla="*/ 39053 w 477202"/>
                <a:gd name="connsiteY40" fmla="*/ 449580 h 450532"/>
                <a:gd name="connsiteX41" fmla="*/ 28575 w 477202"/>
                <a:gd name="connsiteY41" fmla="*/ 450533 h 450532"/>
                <a:gd name="connsiteX42" fmla="*/ 0 w 477202"/>
                <a:gd name="connsiteY42" fmla="*/ 426720 h 450532"/>
                <a:gd name="connsiteX43" fmla="*/ 20955 w 477202"/>
                <a:gd name="connsiteY43" fmla="*/ 405765 h 450532"/>
                <a:gd name="connsiteX44" fmla="*/ 39053 w 477202"/>
                <a:gd name="connsiteY44" fmla="*/ 406717 h 450532"/>
                <a:gd name="connsiteX45" fmla="*/ 53340 w 477202"/>
                <a:gd name="connsiteY45" fmla="*/ 408623 h 450532"/>
                <a:gd name="connsiteX46" fmla="*/ 87630 w 477202"/>
                <a:gd name="connsiteY46" fmla="*/ 359092 h 450532"/>
                <a:gd name="connsiteX47" fmla="*/ 87630 w 477202"/>
                <a:gd name="connsiteY47" fmla="*/ 91440 h 450532"/>
                <a:gd name="connsiteX48" fmla="*/ 53340 w 477202"/>
                <a:gd name="connsiteY48" fmla="*/ 41910 h 450532"/>
                <a:gd name="connsiteX49" fmla="*/ 37148 w 477202"/>
                <a:gd name="connsiteY49" fmla="*/ 43815 h 450532"/>
                <a:gd name="connsiteX50" fmla="*/ 20955 w 477202"/>
                <a:gd name="connsiteY50" fmla="*/ 45720 h 450532"/>
                <a:gd name="connsiteX51" fmla="*/ 6668 w 477202"/>
                <a:gd name="connsiteY51" fmla="*/ 39052 h 450532"/>
                <a:gd name="connsiteX52" fmla="*/ 953 w 477202"/>
                <a:gd name="connsiteY52" fmla="*/ 23813 h 450532"/>
                <a:gd name="connsiteX53" fmla="*/ 30480 w 477202"/>
                <a:gd name="connsiteY53" fmla="*/ 0 h 450532"/>
                <a:gd name="connsiteX54" fmla="*/ 40005 w 477202"/>
                <a:gd name="connsiteY54" fmla="*/ 952 h 450532"/>
                <a:gd name="connsiteX55" fmla="*/ 74295 w 477202"/>
                <a:gd name="connsiteY55" fmla="*/ 4763 h 450532"/>
                <a:gd name="connsiteX56" fmla="*/ 107633 w 477202"/>
                <a:gd name="connsiteY56" fmla="*/ 5715 h 450532"/>
                <a:gd name="connsiteX57" fmla="*/ 153353 w 477202"/>
                <a:gd name="connsiteY57" fmla="*/ 4763 h 450532"/>
                <a:gd name="connsiteX58" fmla="*/ 203835 w 477202"/>
                <a:gd name="connsiteY58" fmla="*/ 1905 h 450532"/>
                <a:gd name="connsiteX59" fmla="*/ 250508 w 477202"/>
                <a:gd name="connsiteY59" fmla="*/ 952 h 450532"/>
                <a:gd name="connsiteX60" fmla="*/ 397193 w 477202"/>
                <a:gd name="connsiteY60" fmla="*/ 112395 h 450532"/>
                <a:gd name="connsiteX61" fmla="*/ 347663 w 477202"/>
                <a:gd name="connsiteY61" fmla="*/ 201930 h 450532"/>
                <a:gd name="connsiteX62" fmla="*/ 162878 w 477202"/>
                <a:gd name="connsiteY62" fmla="*/ 196215 h 450532"/>
                <a:gd name="connsiteX63" fmla="*/ 225743 w 477202"/>
                <a:gd name="connsiteY63" fmla="*/ 196215 h 450532"/>
                <a:gd name="connsiteX64" fmla="*/ 309563 w 477202"/>
                <a:gd name="connsiteY64" fmla="*/ 180023 h 450532"/>
                <a:gd name="connsiteX65" fmla="*/ 343853 w 477202"/>
                <a:gd name="connsiteY65" fmla="*/ 115252 h 450532"/>
                <a:gd name="connsiteX66" fmla="*/ 239077 w 477202"/>
                <a:gd name="connsiteY66" fmla="*/ 39052 h 450532"/>
                <a:gd name="connsiteX67" fmla="*/ 163830 w 477202"/>
                <a:gd name="connsiteY67" fmla="*/ 47625 h 450532"/>
                <a:gd name="connsiteX68" fmla="*/ 143828 w 477202"/>
                <a:gd name="connsiteY68" fmla="*/ 80963 h 450532"/>
                <a:gd name="connsiteX69" fmla="*/ 143828 w 477202"/>
                <a:gd name="connsiteY69" fmla="*/ 101918 h 450532"/>
                <a:gd name="connsiteX70" fmla="*/ 143828 w 477202"/>
                <a:gd name="connsiteY70" fmla="*/ 178118 h 450532"/>
                <a:gd name="connsiteX71" fmla="*/ 147638 w 477202"/>
                <a:gd name="connsiteY71" fmla="*/ 192405 h 450532"/>
                <a:gd name="connsiteX72" fmla="*/ 162878 w 477202"/>
                <a:gd name="connsiteY72" fmla="*/ 196215 h 450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7202" h="450532">
                  <a:moveTo>
                    <a:pt x="347663" y="201930"/>
                  </a:moveTo>
                  <a:cubicBezTo>
                    <a:pt x="334328" y="208598"/>
                    <a:pt x="318135" y="213360"/>
                    <a:pt x="298133" y="218123"/>
                  </a:cubicBezTo>
                  <a:cubicBezTo>
                    <a:pt x="323850" y="222885"/>
                    <a:pt x="341948" y="232410"/>
                    <a:pt x="352425" y="247650"/>
                  </a:cubicBezTo>
                  <a:cubicBezTo>
                    <a:pt x="361950" y="261938"/>
                    <a:pt x="367665" y="286703"/>
                    <a:pt x="367665" y="320040"/>
                  </a:cubicBezTo>
                  <a:lnTo>
                    <a:pt x="367665" y="350520"/>
                  </a:lnTo>
                  <a:cubicBezTo>
                    <a:pt x="367665" y="352425"/>
                    <a:pt x="367665" y="355283"/>
                    <a:pt x="367665" y="358140"/>
                  </a:cubicBezTo>
                  <a:cubicBezTo>
                    <a:pt x="367665" y="389573"/>
                    <a:pt x="378143" y="405765"/>
                    <a:pt x="398145" y="405765"/>
                  </a:cubicBezTo>
                  <a:cubicBezTo>
                    <a:pt x="419100" y="405765"/>
                    <a:pt x="429578" y="386715"/>
                    <a:pt x="429578" y="348615"/>
                  </a:cubicBezTo>
                  <a:lnTo>
                    <a:pt x="429578" y="328613"/>
                  </a:lnTo>
                  <a:lnTo>
                    <a:pt x="429578" y="312420"/>
                  </a:lnTo>
                  <a:lnTo>
                    <a:pt x="429578" y="302895"/>
                  </a:lnTo>
                  <a:cubicBezTo>
                    <a:pt x="429578" y="290513"/>
                    <a:pt x="430530" y="280988"/>
                    <a:pt x="432435" y="276225"/>
                  </a:cubicBezTo>
                  <a:cubicBezTo>
                    <a:pt x="436245" y="268605"/>
                    <a:pt x="442913" y="264795"/>
                    <a:pt x="453390" y="264795"/>
                  </a:cubicBezTo>
                  <a:cubicBezTo>
                    <a:pt x="469583" y="264795"/>
                    <a:pt x="477203" y="274320"/>
                    <a:pt x="477203" y="292417"/>
                  </a:cubicBezTo>
                  <a:cubicBezTo>
                    <a:pt x="477203" y="292417"/>
                    <a:pt x="477203" y="298133"/>
                    <a:pt x="476250" y="306705"/>
                  </a:cubicBezTo>
                  <a:lnTo>
                    <a:pt x="476250" y="320992"/>
                  </a:lnTo>
                  <a:cubicBezTo>
                    <a:pt x="476250" y="330517"/>
                    <a:pt x="476250" y="336233"/>
                    <a:pt x="476250" y="339090"/>
                  </a:cubicBezTo>
                  <a:lnTo>
                    <a:pt x="476250" y="356235"/>
                  </a:lnTo>
                  <a:cubicBezTo>
                    <a:pt x="476250" y="359092"/>
                    <a:pt x="475298" y="362903"/>
                    <a:pt x="475298" y="368617"/>
                  </a:cubicBezTo>
                  <a:cubicBezTo>
                    <a:pt x="475298" y="394335"/>
                    <a:pt x="467678" y="414338"/>
                    <a:pt x="453390" y="428625"/>
                  </a:cubicBezTo>
                  <a:cubicBezTo>
                    <a:pt x="439103" y="442913"/>
                    <a:pt x="419100" y="450533"/>
                    <a:pt x="393383" y="450533"/>
                  </a:cubicBezTo>
                  <a:cubicBezTo>
                    <a:pt x="340995" y="450533"/>
                    <a:pt x="314325" y="423863"/>
                    <a:pt x="314325" y="371475"/>
                  </a:cubicBezTo>
                  <a:lnTo>
                    <a:pt x="314325" y="351473"/>
                  </a:lnTo>
                  <a:lnTo>
                    <a:pt x="314325" y="328613"/>
                  </a:lnTo>
                  <a:lnTo>
                    <a:pt x="314325" y="314325"/>
                  </a:lnTo>
                  <a:cubicBezTo>
                    <a:pt x="314325" y="284798"/>
                    <a:pt x="308610" y="264795"/>
                    <a:pt x="297180" y="255270"/>
                  </a:cubicBezTo>
                  <a:cubicBezTo>
                    <a:pt x="285750" y="245745"/>
                    <a:pt x="262890" y="240983"/>
                    <a:pt x="226695" y="240983"/>
                  </a:cubicBezTo>
                  <a:lnTo>
                    <a:pt x="164783" y="240983"/>
                  </a:lnTo>
                  <a:cubicBezTo>
                    <a:pt x="150495" y="240983"/>
                    <a:pt x="143828" y="249555"/>
                    <a:pt x="143828" y="266700"/>
                  </a:cubicBezTo>
                  <a:lnTo>
                    <a:pt x="143828" y="318135"/>
                  </a:lnTo>
                  <a:cubicBezTo>
                    <a:pt x="143828" y="351473"/>
                    <a:pt x="143828" y="369570"/>
                    <a:pt x="144780" y="374333"/>
                  </a:cubicBezTo>
                  <a:cubicBezTo>
                    <a:pt x="148590" y="396240"/>
                    <a:pt x="160020" y="407670"/>
                    <a:pt x="178118" y="407670"/>
                  </a:cubicBezTo>
                  <a:cubicBezTo>
                    <a:pt x="184785" y="407670"/>
                    <a:pt x="188595" y="407670"/>
                    <a:pt x="192405" y="406717"/>
                  </a:cubicBezTo>
                  <a:cubicBezTo>
                    <a:pt x="200025" y="405765"/>
                    <a:pt x="205740" y="405765"/>
                    <a:pt x="209550" y="405765"/>
                  </a:cubicBezTo>
                  <a:cubicBezTo>
                    <a:pt x="223838" y="405765"/>
                    <a:pt x="230505" y="413385"/>
                    <a:pt x="230505" y="427673"/>
                  </a:cubicBezTo>
                  <a:cubicBezTo>
                    <a:pt x="230505" y="442913"/>
                    <a:pt x="220980" y="450533"/>
                    <a:pt x="201930" y="450533"/>
                  </a:cubicBezTo>
                  <a:lnTo>
                    <a:pt x="191452" y="449580"/>
                  </a:lnTo>
                  <a:lnTo>
                    <a:pt x="155258" y="444817"/>
                  </a:lnTo>
                  <a:cubicBezTo>
                    <a:pt x="141923" y="442913"/>
                    <a:pt x="129540" y="441960"/>
                    <a:pt x="118110" y="441960"/>
                  </a:cubicBezTo>
                  <a:cubicBezTo>
                    <a:pt x="104775" y="441960"/>
                    <a:pt x="89535" y="442913"/>
                    <a:pt x="71438" y="445770"/>
                  </a:cubicBezTo>
                  <a:lnTo>
                    <a:pt x="39053" y="449580"/>
                  </a:lnTo>
                  <a:cubicBezTo>
                    <a:pt x="32385" y="450533"/>
                    <a:pt x="28575" y="450533"/>
                    <a:pt x="28575" y="450533"/>
                  </a:cubicBezTo>
                  <a:cubicBezTo>
                    <a:pt x="9525" y="450533"/>
                    <a:pt x="0" y="442913"/>
                    <a:pt x="0" y="426720"/>
                  </a:cubicBezTo>
                  <a:cubicBezTo>
                    <a:pt x="0" y="412433"/>
                    <a:pt x="6668" y="405765"/>
                    <a:pt x="20955" y="405765"/>
                  </a:cubicBezTo>
                  <a:cubicBezTo>
                    <a:pt x="22860" y="405765"/>
                    <a:pt x="29528" y="405765"/>
                    <a:pt x="39053" y="406717"/>
                  </a:cubicBezTo>
                  <a:cubicBezTo>
                    <a:pt x="43815" y="407670"/>
                    <a:pt x="48578" y="408623"/>
                    <a:pt x="53340" y="408623"/>
                  </a:cubicBezTo>
                  <a:cubicBezTo>
                    <a:pt x="76200" y="408623"/>
                    <a:pt x="87630" y="391478"/>
                    <a:pt x="87630" y="359092"/>
                  </a:cubicBezTo>
                  <a:lnTo>
                    <a:pt x="87630" y="91440"/>
                  </a:lnTo>
                  <a:cubicBezTo>
                    <a:pt x="87630" y="58102"/>
                    <a:pt x="76200" y="41910"/>
                    <a:pt x="53340" y="41910"/>
                  </a:cubicBezTo>
                  <a:cubicBezTo>
                    <a:pt x="49530" y="41910"/>
                    <a:pt x="44768" y="42863"/>
                    <a:pt x="37148" y="43815"/>
                  </a:cubicBezTo>
                  <a:cubicBezTo>
                    <a:pt x="30480" y="44768"/>
                    <a:pt x="24765" y="45720"/>
                    <a:pt x="20955" y="45720"/>
                  </a:cubicBezTo>
                  <a:cubicBezTo>
                    <a:pt x="15240" y="45720"/>
                    <a:pt x="10478" y="43815"/>
                    <a:pt x="6668" y="39052"/>
                  </a:cubicBezTo>
                  <a:cubicBezTo>
                    <a:pt x="2858" y="35243"/>
                    <a:pt x="953" y="29527"/>
                    <a:pt x="953" y="23813"/>
                  </a:cubicBezTo>
                  <a:cubicBezTo>
                    <a:pt x="953" y="8573"/>
                    <a:pt x="10478" y="0"/>
                    <a:pt x="30480" y="0"/>
                  </a:cubicBezTo>
                  <a:cubicBezTo>
                    <a:pt x="32385" y="0"/>
                    <a:pt x="35243" y="0"/>
                    <a:pt x="40005" y="952"/>
                  </a:cubicBezTo>
                  <a:lnTo>
                    <a:pt x="74295" y="4763"/>
                  </a:lnTo>
                  <a:cubicBezTo>
                    <a:pt x="82868" y="5715"/>
                    <a:pt x="94298" y="5715"/>
                    <a:pt x="107633" y="5715"/>
                  </a:cubicBezTo>
                  <a:cubicBezTo>
                    <a:pt x="120968" y="5715"/>
                    <a:pt x="137160" y="5715"/>
                    <a:pt x="153353" y="4763"/>
                  </a:cubicBezTo>
                  <a:lnTo>
                    <a:pt x="203835" y="1905"/>
                  </a:lnTo>
                  <a:cubicBezTo>
                    <a:pt x="220980" y="952"/>
                    <a:pt x="236220" y="952"/>
                    <a:pt x="250508" y="952"/>
                  </a:cubicBezTo>
                  <a:cubicBezTo>
                    <a:pt x="348615" y="952"/>
                    <a:pt x="397193" y="38100"/>
                    <a:pt x="397193" y="112395"/>
                  </a:cubicBezTo>
                  <a:cubicBezTo>
                    <a:pt x="398145" y="156210"/>
                    <a:pt x="381000" y="185738"/>
                    <a:pt x="347663" y="201930"/>
                  </a:cubicBezTo>
                  <a:close/>
                  <a:moveTo>
                    <a:pt x="162878" y="196215"/>
                  </a:moveTo>
                  <a:lnTo>
                    <a:pt x="225743" y="196215"/>
                  </a:lnTo>
                  <a:cubicBezTo>
                    <a:pt x="262890" y="196215"/>
                    <a:pt x="291465" y="190500"/>
                    <a:pt x="309563" y="180023"/>
                  </a:cubicBezTo>
                  <a:cubicBezTo>
                    <a:pt x="332423" y="166688"/>
                    <a:pt x="343853" y="145733"/>
                    <a:pt x="343853" y="115252"/>
                  </a:cubicBezTo>
                  <a:cubicBezTo>
                    <a:pt x="343853" y="64770"/>
                    <a:pt x="308610" y="39052"/>
                    <a:pt x="239077" y="39052"/>
                  </a:cubicBezTo>
                  <a:cubicBezTo>
                    <a:pt x="201930" y="39052"/>
                    <a:pt x="177165" y="41910"/>
                    <a:pt x="163830" y="47625"/>
                  </a:cubicBezTo>
                  <a:cubicBezTo>
                    <a:pt x="150495" y="53340"/>
                    <a:pt x="143828" y="63818"/>
                    <a:pt x="143828" y="80963"/>
                  </a:cubicBezTo>
                  <a:lnTo>
                    <a:pt x="143828" y="101918"/>
                  </a:lnTo>
                  <a:lnTo>
                    <a:pt x="143828" y="178118"/>
                  </a:lnTo>
                  <a:cubicBezTo>
                    <a:pt x="143828" y="185738"/>
                    <a:pt x="144780" y="190500"/>
                    <a:pt x="147638" y="192405"/>
                  </a:cubicBezTo>
                  <a:cubicBezTo>
                    <a:pt x="150495" y="195263"/>
                    <a:pt x="155258" y="196215"/>
                    <a:pt x="162878" y="196215"/>
                  </a:cubicBezTo>
                  <a:close/>
                </a:path>
              </a:pathLst>
            </a:custGeom>
            <a:solidFill>
              <a:srgbClr val="000000"/>
            </a:solidFill>
            <a:ln w="9525" cap="flat">
              <a:noFill/>
              <a:prstDash val="solid"/>
              <a:miter/>
            </a:ln>
          </p:spPr>
          <p:txBody>
            <a:bodyPr rtlCol="0" anchor="ctr"/>
            <a:lstStyle/>
            <a:p>
              <a:endParaRPr lang="en-US"/>
            </a:p>
          </p:txBody>
        </p:sp>
        <p:sp>
          <p:nvSpPr>
            <p:cNvPr id="476" name="Freeform 475">
              <a:extLst>
                <a:ext uri="{FF2B5EF4-FFF2-40B4-BE49-F238E27FC236}">
                  <a16:creationId xmlns:a16="http://schemas.microsoft.com/office/drawing/2014/main" id="{83D62E1B-74F4-62C5-B4DA-4AB2E38CA7E9}"/>
                </a:ext>
              </a:extLst>
            </p:cNvPr>
            <p:cNvSpPr/>
            <p:nvPr/>
          </p:nvSpPr>
          <p:spPr>
            <a:xfrm>
              <a:off x="487680" y="10478"/>
              <a:ext cx="230504" cy="451485"/>
            </a:xfrm>
            <a:custGeom>
              <a:avLst/>
              <a:gdLst>
                <a:gd name="connsiteX0" fmla="*/ 86677 w 230504"/>
                <a:gd name="connsiteY0" fmla="*/ 92392 h 451485"/>
                <a:gd name="connsiteX1" fmla="*/ 52388 w 230504"/>
                <a:gd name="connsiteY1" fmla="*/ 42863 h 451485"/>
                <a:gd name="connsiteX2" fmla="*/ 38100 w 230504"/>
                <a:gd name="connsiteY2" fmla="*/ 43815 h 451485"/>
                <a:gd name="connsiteX3" fmla="*/ 20002 w 230504"/>
                <a:gd name="connsiteY3" fmla="*/ 45720 h 451485"/>
                <a:gd name="connsiteX4" fmla="*/ 5715 w 230504"/>
                <a:gd name="connsiteY4" fmla="*/ 39052 h 451485"/>
                <a:gd name="connsiteX5" fmla="*/ 0 w 230504"/>
                <a:gd name="connsiteY5" fmla="*/ 23813 h 451485"/>
                <a:gd name="connsiteX6" fmla="*/ 29527 w 230504"/>
                <a:gd name="connsiteY6" fmla="*/ 0 h 451485"/>
                <a:gd name="connsiteX7" fmla="*/ 39052 w 230504"/>
                <a:gd name="connsiteY7" fmla="*/ 952 h 451485"/>
                <a:gd name="connsiteX8" fmla="*/ 74295 w 230504"/>
                <a:gd name="connsiteY8" fmla="*/ 5715 h 451485"/>
                <a:gd name="connsiteX9" fmla="*/ 115252 w 230504"/>
                <a:gd name="connsiteY9" fmla="*/ 8572 h 451485"/>
                <a:gd name="connsiteX10" fmla="*/ 160972 w 230504"/>
                <a:gd name="connsiteY10" fmla="*/ 4763 h 451485"/>
                <a:gd name="connsiteX11" fmla="*/ 190500 w 230504"/>
                <a:gd name="connsiteY11" fmla="*/ 952 h 451485"/>
                <a:gd name="connsiteX12" fmla="*/ 200025 w 230504"/>
                <a:gd name="connsiteY12" fmla="*/ 0 h 451485"/>
                <a:gd name="connsiteX13" fmla="*/ 229552 w 230504"/>
                <a:gd name="connsiteY13" fmla="*/ 23813 h 451485"/>
                <a:gd name="connsiteX14" fmla="*/ 223838 w 230504"/>
                <a:gd name="connsiteY14" fmla="*/ 39052 h 451485"/>
                <a:gd name="connsiteX15" fmla="*/ 209550 w 230504"/>
                <a:gd name="connsiteY15" fmla="*/ 45720 h 451485"/>
                <a:gd name="connsiteX16" fmla="*/ 191452 w 230504"/>
                <a:gd name="connsiteY16" fmla="*/ 43815 h 451485"/>
                <a:gd name="connsiteX17" fmla="*/ 177165 w 230504"/>
                <a:gd name="connsiteY17" fmla="*/ 42863 h 451485"/>
                <a:gd name="connsiteX18" fmla="*/ 142875 w 230504"/>
                <a:gd name="connsiteY18" fmla="*/ 92392 h 451485"/>
                <a:gd name="connsiteX19" fmla="*/ 142875 w 230504"/>
                <a:gd name="connsiteY19" fmla="*/ 360045 h 451485"/>
                <a:gd name="connsiteX20" fmla="*/ 177165 w 230504"/>
                <a:gd name="connsiteY20" fmla="*/ 409575 h 451485"/>
                <a:gd name="connsiteX21" fmla="*/ 191452 w 230504"/>
                <a:gd name="connsiteY21" fmla="*/ 408623 h 451485"/>
                <a:gd name="connsiteX22" fmla="*/ 209550 w 230504"/>
                <a:gd name="connsiteY22" fmla="*/ 406717 h 451485"/>
                <a:gd name="connsiteX23" fmla="*/ 230505 w 230504"/>
                <a:gd name="connsiteY23" fmla="*/ 427673 h 451485"/>
                <a:gd name="connsiteX24" fmla="*/ 200977 w 230504"/>
                <a:gd name="connsiteY24" fmla="*/ 451485 h 451485"/>
                <a:gd name="connsiteX25" fmla="*/ 196215 w 230504"/>
                <a:gd name="connsiteY25" fmla="*/ 451485 h 451485"/>
                <a:gd name="connsiteX26" fmla="*/ 191452 w 230504"/>
                <a:gd name="connsiteY26" fmla="*/ 450532 h 451485"/>
                <a:gd name="connsiteX27" fmla="*/ 157163 w 230504"/>
                <a:gd name="connsiteY27" fmla="*/ 444817 h 451485"/>
                <a:gd name="connsiteX28" fmla="*/ 120015 w 230504"/>
                <a:gd name="connsiteY28" fmla="*/ 441960 h 451485"/>
                <a:gd name="connsiteX29" fmla="*/ 70485 w 230504"/>
                <a:gd name="connsiteY29" fmla="*/ 445770 h 451485"/>
                <a:gd name="connsiteX30" fmla="*/ 40005 w 230504"/>
                <a:gd name="connsiteY30" fmla="*/ 450532 h 451485"/>
                <a:gd name="connsiteX31" fmla="*/ 35242 w 230504"/>
                <a:gd name="connsiteY31" fmla="*/ 451485 h 451485"/>
                <a:gd name="connsiteX32" fmla="*/ 29527 w 230504"/>
                <a:gd name="connsiteY32" fmla="*/ 451485 h 451485"/>
                <a:gd name="connsiteX33" fmla="*/ 952 w 230504"/>
                <a:gd name="connsiteY33" fmla="*/ 427673 h 451485"/>
                <a:gd name="connsiteX34" fmla="*/ 21907 w 230504"/>
                <a:gd name="connsiteY34" fmla="*/ 406717 h 451485"/>
                <a:gd name="connsiteX35" fmla="*/ 40005 w 230504"/>
                <a:gd name="connsiteY35" fmla="*/ 407670 h 451485"/>
                <a:gd name="connsiteX36" fmla="*/ 54292 w 230504"/>
                <a:gd name="connsiteY36" fmla="*/ 409575 h 451485"/>
                <a:gd name="connsiteX37" fmla="*/ 88582 w 230504"/>
                <a:gd name="connsiteY37" fmla="*/ 360045 h 451485"/>
                <a:gd name="connsiteX38" fmla="*/ 88582 w 230504"/>
                <a:gd name="connsiteY38" fmla="*/ 92392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4" h="451485">
                  <a:moveTo>
                    <a:pt x="86677" y="92392"/>
                  </a:moveTo>
                  <a:cubicBezTo>
                    <a:pt x="86677" y="59055"/>
                    <a:pt x="75247" y="42863"/>
                    <a:pt x="52388" y="42863"/>
                  </a:cubicBezTo>
                  <a:cubicBezTo>
                    <a:pt x="45720" y="42863"/>
                    <a:pt x="41910" y="42863"/>
                    <a:pt x="38100" y="43815"/>
                  </a:cubicBezTo>
                  <a:cubicBezTo>
                    <a:pt x="31432" y="44767"/>
                    <a:pt x="24765" y="45720"/>
                    <a:pt x="20002" y="45720"/>
                  </a:cubicBezTo>
                  <a:cubicBezTo>
                    <a:pt x="14288" y="45720"/>
                    <a:pt x="9525" y="43815"/>
                    <a:pt x="5715" y="39052"/>
                  </a:cubicBezTo>
                  <a:cubicBezTo>
                    <a:pt x="1905" y="35242"/>
                    <a:pt x="0" y="29527"/>
                    <a:pt x="0" y="23813"/>
                  </a:cubicBezTo>
                  <a:cubicBezTo>
                    <a:pt x="0" y="8572"/>
                    <a:pt x="9525" y="0"/>
                    <a:pt x="29527" y="0"/>
                  </a:cubicBezTo>
                  <a:cubicBezTo>
                    <a:pt x="32385" y="0"/>
                    <a:pt x="35242" y="0"/>
                    <a:pt x="39052" y="952"/>
                  </a:cubicBezTo>
                  <a:lnTo>
                    <a:pt x="74295" y="5715"/>
                  </a:lnTo>
                  <a:cubicBezTo>
                    <a:pt x="87630" y="7620"/>
                    <a:pt x="100965" y="8572"/>
                    <a:pt x="115252" y="8572"/>
                  </a:cubicBezTo>
                  <a:cubicBezTo>
                    <a:pt x="128588" y="8572"/>
                    <a:pt x="143827" y="7620"/>
                    <a:pt x="160972" y="4763"/>
                  </a:cubicBezTo>
                  <a:lnTo>
                    <a:pt x="190500" y="952"/>
                  </a:lnTo>
                  <a:cubicBezTo>
                    <a:pt x="194310" y="952"/>
                    <a:pt x="197167" y="0"/>
                    <a:pt x="200025" y="0"/>
                  </a:cubicBezTo>
                  <a:cubicBezTo>
                    <a:pt x="220027" y="0"/>
                    <a:pt x="229552" y="7620"/>
                    <a:pt x="229552" y="23813"/>
                  </a:cubicBezTo>
                  <a:cubicBezTo>
                    <a:pt x="229552" y="30480"/>
                    <a:pt x="227647" y="35242"/>
                    <a:pt x="223838" y="39052"/>
                  </a:cubicBezTo>
                  <a:cubicBezTo>
                    <a:pt x="220027" y="42863"/>
                    <a:pt x="215265" y="45720"/>
                    <a:pt x="209550" y="45720"/>
                  </a:cubicBezTo>
                  <a:cubicBezTo>
                    <a:pt x="204788" y="45720"/>
                    <a:pt x="199072" y="44767"/>
                    <a:pt x="191452" y="43815"/>
                  </a:cubicBezTo>
                  <a:cubicBezTo>
                    <a:pt x="188595" y="42863"/>
                    <a:pt x="183832" y="42863"/>
                    <a:pt x="177165" y="42863"/>
                  </a:cubicBezTo>
                  <a:cubicBezTo>
                    <a:pt x="154305" y="42863"/>
                    <a:pt x="142875" y="59055"/>
                    <a:pt x="142875" y="92392"/>
                  </a:cubicBezTo>
                  <a:lnTo>
                    <a:pt x="142875" y="360045"/>
                  </a:lnTo>
                  <a:cubicBezTo>
                    <a:pt x="142875" y="393382"/>
                    <a:pt x="154305" y="409575"/>
                    <a:pt x="177165" y="409575"/>
                  </a:cubicBezTo>
                  <a:cubicBezTo>
                    <a:pt x="180975" y="409575"/>
                    <a:pt x="185738" y="409575"/>
                    <a:pt x="191452" y="408623"/>
                  </a:cubicBezTo>
                  <a:cubicBezTo>
                    <a:pt x="200025" y="407670"/>
                    <a:pt x="205740" y="406717"/>
                    <a:pt x="209550" y="406717"/>
                  </a:cubicBezTo>
                  <a:cubicBezTo>
                    <a:pt x="222885" y="406717"/>
                    <a:pt x="230505" y="413385"/>
                    <a:pt x="230505" y="427673"/>
                  </a:cubicBezTo>
                  <a:cubicBezTo>
                    <a:pt x="230505" y="443865"/>
                    <a:pt x="220980" y="451485"/>
                    <a:pt x="200977" y="451485"/>
                  </a:cubicBezTo>
                  <a:cubicBezTo>
                    <a:pt x="200025" y="451485"/>
                    <a:pt x="198120" y="451485"/>
                    <a:pt x="196215" y="451485"/>
                  </a:cubicBezTo>
                  <a:cubicBezTo>
                    <a:pt x="194310" y="451485"/>
                    <a:pt x="193357" y="450532"/>
                    <a:pt x="191452" y="450532"/>
                  </a:cubicBezTo>
                  <a:lnTo>
                    <a:pt x="157163" y="444817"/>
                  </a:lnTo>
                  <a:cubicBezTo>
                    <a:pt x="145732" y="442913"/>
                    <a:pt x="133350" y="441960"/>
                    <a:pt x="120015" y="441960"/>
                  </a:cubicBezTo>
                  <a:cubicBezTo>
                    <a:pt x="100965" y="441960"/>
                    <a:pt x="84772" y="442913"/>
                    <a:pt x="70485" y="445770"/>
                  </a:cubicBezTo>
                  <a:lnTo>
                    <a:pt x="40005" y="450532"/>
                  </a:lnTo>
                  <a:cubicBezTo>
                    <a:pt x="39052" y="450532"/>
                    <a:pt x="37147" y="450532"/>
                    <a:pt x="35242" y="451485"/>
                  </a:cubicBezTo>
                  <a:cubicBezTo>
                    <a:pt x="33338" y="451485"/>
                    <a:pt x="31432" y="451485"/>
                    <a:pt x="29527" y="451485"/>
                  </a:cubicBezTo>
                  <a:cubicBezTo>
                    <a:pt x="10477" y="451485"/>
                    <a:pt x="952" y="443865"/>
                    <a:pt x="952" y="427673"/>
                  </a:cubicBezTo>
                  <a:cubicBezTo>
                    <a:pt x="952" y="413385"/>
                    <a:pt x="7620" y="406717"/>
                    <a:pt x="21907" y="406717"/>
                  </a:cubicBezTo>
                  <a:cubicBezTo>
                    <a:pt x="23813" y="406717"/>
                    <a:pt x="30480" y="406717"/>
                    <a:pt x="40005" y="407670"/>
                  </a:cubicBezTo>
                  <a:cubicBezTo>
                    <a:pt x="44767" y="408623"/>
                    <a:pt x="49530" y="409575"/>
                    <a:pt x="54292" y="409575"/>
                  </a:cubicBezTo>
                  <a:cubicBezTo>
                    <a:pt x="77152" y="409575"/>
                    <a:pt x="88582" y="392430"/>
                    <a:pt x="88582" y="360045"/>
                  </a:cubicBezTo>
                  <a:lnTo>
                    <a:pt x="88582" y="92392"/>
                  </a:lnTo>
                  <a:close/>
                </a:path>
              </a:pathLst>
            </a:custGeom>
            <a:solidFill>
              <a:srgbClr val="000000"/>
            </a:solidFill>
            <a:ln w="9525" cap="flat">
              <a:noFill/>
              <a:prstDash val="solid"/>
              <a:miter/>
            </a:ln>
          </p:spPr>
          <p:txBody>
            <a:bodyPr rtlCol="0" anchor="ctr"/>
            <a:lstStyle/>
            <a:p>
              <a:endParaRPr lang="en-US"/>
            </a:p>
          </p:txBody>
        </p:sp>
        <p:sp>
          <p:nvSpPr>
            <p:cNvPr id="477" name="Freeform 476">
              <a:extLst>
                <a:ext uri="{FF2B5EF4-FFF2-40B4-BE49-F238E27FC236}">
                  <a16:creationId xmlns:a16="http://schemas.microsoft.com/office/drawing/2014/main" id="{C054AAF0-6414-3268-DF70-69FB9E6230D9}"/>
                </a:ext>
              </a:extLst>
            </p:cNvPr>
            <p:cNvSpPr/>
            <p:nvPr/>
          </p:nvSpPr>
          <p:spPr>
            <a:xfrm>
              <a:off x="769620" y="0"/>
              <a:ext cx="336232" cy="471487"/>
            </a:xfrm>
            <a:custGeom>
              <a:avLst/>
              <a:gdLst>
                <a:gd name="connsiteX0" fmla="*/ 164782 w 336232"/>
                <a:gd name="connsiteY0" fmla="*/ 0 h 471487"/>
                <a:gd name="connsiteX1" fmla="*/ 271462 w 336232"/>
                <a:gd name="connsiteY1" fmla="*/ 41910 h 471487"/>
                <a:gd name="connsiteX2" fmla="*/ 271462 w 336232"/>
                <a:gd name="connsiteY2" fmla="*/ 32385 h 471487"/>
                <a:gd name="connsiteX3" fmla="*/ 292418 w 336232"/>
                <a:gd name="connsiteY3" fmla="*/ 6668 h 471487"/>
                <a:gd name="connsiteX4" fmla="*/ 315278 w 336232"/>
                <a:gd name="connsiteY4" fmla="*/ 35243 h 471487"/>
                <a:gd name="connsiteX5" fmla="*/ 315278 w 336232"/>
                <a:gd name="connsiteY5" fmla="*/ 39053 h 471487"/>
                <a:gd name="connsiteX6" fmla="*/ 313373 w 336232"/>
                <a:gd name="connsiteY6" fmla="*/ 59055 h 471487"/>
                <a:gd name="connsiteX7" fmla="*/ 311468 w 336232"/>
                <a:gd name="connsiteY7" fmla="*/ 103823 h 471487"/>
                <a:gd name="connsiteX8" fmla="*/ 312420 w 336232"/>
                <a:gd name="connsiteY8" fmla="*/ 124778 h 471487"/>
                <a:gd name="connsiteX9" fmla="*/ 314325 w 336232"/>
                <a:gd name="connsiteY9" fmla="*/ 151448 h 471487"/>
                <a:gd name="connsiteX10" fmla="*/ 315278 w 336232"/>
                <a:gd name="connsiteY10" fmla="*/ 160973 h 471487"/>
                <a:gd name="connsiteX11" fmla="*/ 290512 w 336232"/>
                <a:gd name="connsiteY11" fmla="*/ 193358 h 471487"/>
                <a:gd name="connsiteX12" fmla="*/ 264795 w 336232"/>
                <a:gd name="connsiteY12" fmla="*/ 166688 h 471487"/>
                <a:gd name="connsiteX13" fmla="*/ 264795 w 336232"/>
                <a:gd name="connsiteY13" fmla="*/ 162878 h 471487"/>
                <a:gd name="connsiteX14" fmla="*/ 265748 w 336232"/>
                <a:gd name="connsiteY14" fmla="*/ 144780 h 471487"/>
                <a:gd name="connsiteX15" fmla="*/ 266700 w 336232"/>
                <a:gd name="connsiteY15" fmla="*/ 130493 h 471487"/>
                <a:gd name="connsiteX16" fmla="*/ 240030 w 336232"/>
                <a:gd name="connsiteY16" fmla="*/ 67628 h 471487"/>
                <a:gd name="connsiteX17" fmla="*/ 165735 w 336232"/>
                <a:gd name="connsiteY17" fmla="*/ 44768 h 471487"/>
                <a:gd name="connsiteX18" fmla="*/ 97155 w 336232"/>
                <a:gd name="connsiteY18" fmla="*/ 65723 h 471487"/>
                <a:gd name="connsiteX19" fmla="*/ 71437 w 336232"/>
                <a:gd name="connsiteY19" fmla="*/ 122873 h 471487"/>
                <a:gd name="connsiteX20" fmla="*/ 109537 w 336232"/>
                <a:gd name="connsiteY20" fmla="*/ 184785 h 471487"/>
                <a:gd name="connsiteX21" fmla="*/ 183832 w 336232"/>
                <a:gd name="connsiteY21" fmla="*/ 203835 h 471487"/>
                <a:gd name="connsiteX22" fmla="*/ 292418 w 336232"/>
                <a:gd name="connsiteY22" fmla="*/ 238125 h 471487"/>
                <a:gd name="connsiteX23" fmla="*/ 336232 w 336232"/>
                <a:gd name="connsiteY23" fmla="*/ 330518 h 471487"/>
                <a:gd name="connsiteX24" fmla="*/ 291465 w 336232"/>
                <a:gd name="connsiteY24" fmla="*/ 432435 h 471487"/>
                <a:gd name="connsiteX25" fmla="*/ 175260 w 336232"/>
                <a:gd name="connsiteY25" fmla="*/ 471488 h 471487"/>
                <a:gd name="connsiteX26" fmla="*/ 49530 w 336232"/>
                <a:gd name="connsiteY26" fmla="*/ 423863 h 471487"/>
                <a:gd name="connsiteX27" fmla="*/ 49530 w 336232"/>
                <a:gd name="connsiteY27" fmla="*/ 429578 h 471487"/>
                <a:gd name="connsiteX28" fmla="*/ 49530 w 336232"/>
                <a:gd name="connsiteY28" fmla="*/ 433388 h 471487"/>
                <a:gd name="connsiteX29" fmla="*/ 52387 w 336232"/>
                <a:gd name="connsiteY29" fmla="*/ 446722 h 471487"/>
                <a:gd name="connsiteX30" fmla="*/ 27623 w 336232"/>
                <a:gd name="connsiteY30" fmla="*/ 471488 h 471487"/>
                <a:gd name="connsiteX31" fmla="*/ 952 w 336232"/>
                <a:gd name="connsiteY31" fmla="*/ 443865 h 471487"/>
                <a:gd name="connsiteX32" fmla="*/ 2857 w 336232"/>
                <a:gd name="connsiteY32" fmla="*/ 438150 h 471487"/>
                <a:gd name="connsiteX33" fmla="*/ 5715 w 336232"/>
                <a:gd name="connsiteY33" fmla="*/ 403860 h 471487"/>
                <a:gd name="connsiteX34" fmla="*/ 7620 w 336232"/>
                <a:gd name="connsiteY34" fmla="*/ 370522 h 471487"/>
                <a:gd name="connsiteX35" fmla="*/ 3810 w 336232"/>
                <a:gd name="connsiteY35" fmla="*/ 330518 h 471487"/>
                <a:gd name="connsiteX36" fmla="*/ 0 w 336232"/>
                <a:gd name="connsiteY36" fmla="*/ 290513 h 471487"/>
                <a:gd name="connsiteX37" fmla="*/ 25718 w 336232"/>
                <a:gd name="connsiteY37" fmla="*/ 260985 h 471487"/>
                <a:gd name="connsiteX38" fmla="*/ 51435 w 336232"/>
                <a:gd name="connsiteY38" fmla="*/ 291465 h 471487"/>
                <a:gd name="connsiteX39" fmla="*/ 51435 w 336232"/>
                <a:gd name="connsiteY39" fmla="*/ 303847 h 471487"/>
                <a:gd name="connsiteX40" fmla="*/ 51435 w 336232"/>
                <a:gd name="connsiteY40" fmla="*/ 319088 h 471487"/>
                <a:gd name="connsiteX41" fmla="*/ 83820 w 336232"/>
                <a:gd name="connsiteY41" fmla="*/ 399097 h 471487"/>
                <a:gd name="connsiteX42" fmla="*/ 170498 w 336232"/>
                <a:gd name="connsiteY42" fmla="*/ 428625 h 471487"/>
                <a:gd name="connsiteX43" fmla="*/ 250507 w 336232"/>
                <a:gd name="connsiteY43" fmla="*/ 404813 h 471487"/>
                <a:gd name="connsiteX44" fmla="*/ 280035 w 336232"/>
                <a:gd name="connsiteY44" fmla="*/ 339090 h 471487"/>
                <a:gd name="connsiteX45" fmla="*/ 200025 w 336232"/>
                <a:gd name="connsiteY45" fmla="*/ 261938 h 471487"/>
                <a:gd name="connsiteX46" fmla="*/ 161925 w 336232"/>
                <a:gd name="connsiteY46" fmla="*/ 255270 h 471487"/>
                <a:gd name="connsiteX47" fmla="*/ 74295 w 336232"/>
                <a:gd name="connsiteY47" fmla="*/ 232410 h 471487"/>
                <a:gd name="connsiteX48" fmla="*/ 28575 w 336232"/>
                <a:gd name="connsiteY48" fmla="*/ 192405 h 471487"/>
                <a:gd name="connsiteX49" fmla="*/ 11430 w 336232"/>
                <a:gd name="connsiteY49" fmla="*/ 131445 h 471487"/>
                <a:gd name="connsiteX50" fmla="*/ 54293 w 336232"/>
                <a:gd name="connsiteY50" fmla="*/ 36195 h 471487"/>
                <a:gd name="connsiteX51" fmla="*/ 164782 w 336232"/>
                <a:gd name="connsiteY51" fmla="*/ 0 h 471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6232" h="471487">
                  <a:moveTo>
                    <a:pt x="164782" y="0"/>
                  </a:moveTo>
                  <a:cubicBezTo>
                    <a:pt x="208598" y="0"/>
                    <a:pt x="243840" y="14288"/>
                    <a:pt x="271462" y="41910"/>
                  </a:cubicBezTo>
                  <a:lnTo>
                    <a:pt x="271462" y="32385"/>
                  </a:lnTo>
                  <a:cubicBezTo>
                    <a:pt x="271462" y="15240"/>
                    <a:pt x="278130" y="6668"/>
                    <a:pt x="292418" y="6668"/>
                  </a:cubicBezTo>
                  <a:cubicBezTo>
                    <a:pt x="307657" y="6668"/>
                    <a:pt x="315278" y="16193"/>
                    <a:pt x="315278" y="35243"/>
                  </a:cubicBezTo>
                  <a:lnTo>
                    <a:pt x="315278" y="39053"/>
                  </a:lnTo>
                  <a:cubicBezTo>
                    <a:pt x="315278" y="40005"/>
                    <a:pt x="314325" y="46673"/>
                    <a:pt x="313373" y="59055"/>
                  </a:cubicBezTo>
                  <a:cubicBezTo>
                    <a:pt x="312420" y="71438"/>
                    <a:pt x="311468" y="86678"/>
                    <a:pt x="311468" y="103823"/>
                  </a:cubicBezTo>
                  <a:cubicBezTo>
                    <a:pt x="311468" y="105728"/>
                    <a:pt x="311468" y="113348"/>
                    <a:pt x="312420" y="124778"/>
                  </a:cubicBezTo>
                  <a:lnTo>
                    <a:pt x="314325" y="151448"/>
                  </a:lnTo>
                  <a:cubicBezTo>
                    <a:pt x="314325" y="153353"/>
                    <a:pt x="315278" y="157163"/>
                    <a:pt x="315278" y="160973"/>
                  </a:cubicBezTo>
                  <a:cubicBezTo>
                    <a:pt x="315278" y="181928"/>
                    <a:pt x="306705" y="193358"/>
                    <a:pt x="290512" y="193358"/>
                  </a:cubicBezTo>
                  <a:cubicBezTo>
                    <a:pt x="273368" y="193358"/>
                    <a:pt x="264795" y="184785"/>
                    <a:pt x="264795" y="166688"/>
                  </a:cubicBezTo>
                  <a:lnTo>
                    <a:pt x="264795" y="162878"/>
                  </a:lnTo>
                  <a:lnTo>
                    <a:pt x="265748" y="144780"/>
                  </a:lnTo>
                  <a:cubicBezTo>
                    <a:pt x="265748" y="138113"/>
                    <a:pt x="266700" y="133350"/>
                    <a:pt x="266700" y="130493"/>
                  </a:cubicBezTo>
                  <a:cubicBezTo>
                    <a:pt x="266700" y="103823"/>
                    <a:pt x="258127" y="82868"/>
                    <a:pt x="240030" y="67628"/>
                  </a:cubicBezTo>
                  <a:cubicBezTo>
                    <a:pt x="221932" y="52388"/>
                    <a:pt x="197168" y="44768"/>
                    <a:pt x="165735" y="44768"/>
                  </a:cubicBezTo>
                  <a:cubicBezTo>
                    <a:pt x="137160" y="44768"/>
                    <a:pt x="114300" y="51435"/>
                    <a:pt x="97155" y="65723"/>
                  </a:cubicBezTo>
                  <a:cubicBezTo>
                    <a:pt x="80010" y="80010"/>
                    <a:pt x="71437" y="99060"/>
                    <a:pt x="71437" y="122873"/>
                  </a:cubicBezTo>
                  <a:cubicBezTo>
                    <a:pt x="71437" y="150495"/>
                    <a:pt x="83820" y="171450"/>
                    <a:pt x="109537" y="184785"/>
                  </a:cubicBezTo>
                  <a:cubicBezTo>
                    <a:pt x="123825" y="191453"/>
                    <a:pt x="148590" y="198120"/>
                    <a:pt x="183832" y="203835"/>
                  </a:cubicBezTo>
                  <a:cubicBezTo>
                    <a:pt x="237173" y="212408"/>
                    <a:pt x="273368" y="223838"/>
                    <a:pt x="292418" y="238125"/>
                  </a:cubicBezTo>
                  <a:cubicBezTo>
                    <a:pt x="321945" y="260033"/>
                    <a:pt x="336232" y="290513"/>
                    <a:pt x="336232" y="330518"/>
                  </a:cubicBezTo>
                  <a:cubicBezTo>
                    <a:pt x="336232" y="372428"/>
                    <a:pt x="320993" y="406718"/>
                    <a:pt x="291465" y="432435"/>
                  </a:cubicBezTo>
                  <a:cubicBezTo>
                    <a:pt x="261937" y="459105"/>
                    <a:pt x="222885" y="471488"/>
                    <a:pt x="175260" y="471488"/>
                  </a:cubicBezTo>
                  <a:cubicBezTo>
                    <a:pt x="124777" y="471488"/>
                    <a:pt x="82868" y="455295"/>
                    <a:pt x="49530" y="423863"/>
                  </a:cubicBezTo>
                  <a:cubicBezTo>
                    <a:pt x="49530" y="425768"/>
                    <a:pt x="49530" y="427672"/>
                    <a:pt x="49530" y="429578"/>
                  </a:cubicBezTo>
                  <a:cubicBezTo>
                    <a:pt x="49530" y="431483"/>
                    <a:pt x="49530" y="433388"/>
                    <a:pt x="49530" y="433388"/>
                  </a:cubicBezTo>
                  <a:cubicBezTo>
                    <a:pt x="51435" y="440055"/>
                    <a:pt x="52387" y="444818"/>
                    <a:pt x="52387" y="446722"/>
                  </a:cubicBezTo>
                  <a:cubicBezTo>
                    <a:pt x="52387" y="462915"/>
                    <a:pt x="43815" y="471488"/>
                    <a:pt x="27623" y="471488"/>
                  </a:cubicBezTo>
                  <a:cubicBezTo>
                    <a:pt x="9525" y="471488"/>
                    <a:pt x="952" y="461963"/>
                    <a:pt x="952" y="443865"/>
                  </a:cubicBezTo>
                  <a:cubicBezTo>
                    <a:pt x="952" y="441960"/>
                    <a:pt x="1905" y="440055"/>
                    <a:pt x="2857" y="438150"/>
                  </a:cubicBezTo>
                  <a:lnTo>
                    <a:pt x="5715" y="403860"/>
                  </a:lnTo>
                  <a:cubicBezTo>
                    <a:pt x="7620" y="386715"/>
                    <a:pt x="7620" y="375285"/>
                    <a:pt x="7620" y="370522"/>
                  </a:cubicBezTo>
                  <a:cubicBezTo>
                    <a:pt x="7620" y="361950"/>
                    <a:pt x="6667" y="348615"/>
                    <a:pt x="3810" y="330518"/>
                  </a:cubicBezTo>
                  <a:cubicBezTo>
                    <a:pt x="952" y="312420"/>
                    <a:pt x="0" y="299085"/>
                    <a:pt x="0" y="290513"/>
                  </a:cubicBezTo>
                  <a:cubicBezTo>
                    <a:pt x="0" y="270510"/>
                    <a:pt x="8573" y="260985"/>
                    <a:pt x="25718" y="260985"/>
                  </a:cubicBezTo>
                  <a:cubicBezTo>
                    <a:pt x="42862" y="260985"/>
                    <a:pt x="51435" y="271463"/>
                    <a:pt x="51435" y="291465"/>
                  </a:cubicBezTo>
                  <a:lnTo>
                    <a:pt x="51435" y="303847"/>
                  </a:lnTo>
                  <a:cubicBezTo>
                    <a:pt x="51435" y="307658"/>
                    <a:pt x="51435" y="312420"/>
                    <a:pt x="51435" y="319088"/>
                  </a:cubicBezTo>
                  <a:cubicBezTo>
                    <a:pt x="51435" y="352425"/>
                    <a:pt x="61912" y="379095"/>
                    <a:pt x="83820" y="399097"/>
                  </a:cubicBezTo>
                  <a:cubicBezTo>
                    <a:pt x="104775" y="419100"/>
                    <a:pt x="134302" y="428625"/>
                    <a:pt x="170498" y="428625"/>
                  </a:cubicBezTo>
                  <a:cubicBezTo>
                    <a:pt x="203835" y="428625"/>
                    <a:pt x="231457" y="421005"/>
                    <a:pt x="250507" y="404813"/>
                  </a:cubicBezTo>
                  <a:cubicBezTo>
                    <a:pt x="270510" y="388620"/>
                    <a:pt x="280035" y="366713"/>
                    <a:pt x="280035" y="339090"/>
                  </a:cubicBezTo>
                  <a:cubicBezTo>
                    <a:pt x="280035" y="297180"/>
                    <a:pt x="253365" y="271463"/>
                    <a:pt x="200025" y="261938"/>
                  </a:cubicBezTo>
                  <a:lnTo>
                    <a:pt x="161925" y="255270"/>
                  </a:lnTo>
                  <a:cubicBezTo>
                    <a:pt x="123825" y="248603"/>
                    <a:pt x="95250" y="240983"/>
                    <a:pt x="74295" y="232410"/>
                  </a:cubicBezTo>
                  <a:cubicBezTo>
                    <a:pt x="55245" y="223838"/>
                    <a:pt x="40005" y="210503"/>
                    <a:pt x="28575" y="192405"/>
                  </a:cubicBezTo>
                  <a:cubicBezTo>
                    <a:pt x="17145" y="174308"/>
                    <a:pt x="11430" y="154305"/>
                    <a:pt x="11430" y="131445"/>
                  </a:cubicBezTo>
                  <a:cubicBezTo>
                    <a:pt x="11430" y="92393"/>
                    <a:pt x="25718" y="60960"/>
                    <a:pt x="54293" y="36195"/>
                  </a:cubicBezTo>
                  <a:cubicBezTo>
                    <a:pt x="82868" y="12382"/>
                    <a:pt x="119062" y="0"/>
                    <a:pt x="164782" y="0"/>
                  </a:cubicBezTo>
                  <a:close/>
                </a:path>
              </a:pathLst>
            </a:custGeom>
            <a:solidFill>
              <a:srgbClr val="000000"/>
            </a:solidFill>
            <a:ln w="9525" cap="flat">
              <a:noFill/>
              <a:prstDash val="solid"/>
              <a:miter/>
            </a:ln>
          </p:spPr>
          <p:txBody>
            <a:bodyPr rtlCol="0" anchor="ctr"/>
            <a:lstStyle/>
            <a:p>
              <a:endParaRPr lang="en-US"/>
            </a:p>
          </p:txBody>
        </p:sp>
        <p:sp>
          <p:nvSpPr>
            <p:cNvPr id="478" name="Freeform 477">
              <a:extLst>
                <a:ext uri="{FF2B5EF4-FFF2-40B4-BE49-F238E27FC236}">
                  <a16:creationId xmlns:a16="http://schemas.microsoft.com/office/drawing/2014/main" id="{A60760A3-5166-480D-8397-7D742F3DA33E}"/>
                </a:ext>
              </a:extLst>
            </p:cNvPr>
            <p:cNvSpPr/>
            <p:nvPr/>
          </p:nvSpPr>
          <p:spPr>
            <a:xfrm>
              <a:off x="1152525" y="10478"/>
              <a:ext cx="512444" cy="451485"/>
            </a:xfrm>
            <a:custGeom>
              <a:avLst/>
              <a:gdLst>
                <a:gd name="connsiteX0" fmla="*/ 144780 w 512444"/>
                <a:gd name="connsiteY0" fmla="*/ 221933 h 451485"/>
                <a:gd name="connsiteX1" fmla="*/ 332422 w 512444"/>
                <a:gd name="connsiteY1" fmla="*/ 61913 h 451485"/>
                <a:gd name="connsiteX2" fmla="*/ 340042 w 512444"/>
                <a:gd name="connsiteY2" fmla="*/ 50482 h 451485"/>
                <a:gd name="connsiteX3" fmla="*/ 327660 w 512444"/>
                <a:gd name="connsiteY3" fmla="*/ 42863 h 451485"/>
                <a:gd name="connsiteX4" fmla="*/ 320040 w 512444"/>
                <a:gd name="connsiteY4" fmla="*/ 43815 h 451485"/>
                <a:gd name="connsiteX5" fmla="*/ 284797 w 512444"/>
                <a:gd name="connsiteY5" fmla="*/ 46672 h 451485"/>
                <a:gd name="connsiteX6" fmla="*/ 260985 w 512444"/>
                <a:gd name="connsiteY6" fmla="*/ 22860 h 451485"/>
                <a:gd name="connsiteX7" fmla="*/ 289560 w 512444"/>
                <a:gd name="connsiteY7" fmla="*/ 952 h 451485"/>
                <a:gd name="connsiteX8" fmla="*/ 317182 w 512444"/>
                <a:gd name="connsiteY8" fmla="*/ 1905 h 451485"/>
                <a:gd name="connsiteX9" fmla="*/ 352425 w 512444"/>
                <a:gd name="connsiteY9" fmla="*/ 5715 h 451485"/>
                <a:gd name="connsiteX10" fmla="*/ 387667 w 512444"/>
                <a:gd name="connsiteY10" fmla="*/ 8572 h 451485"/>
                <a:gd name="connsiteX11" fmla="*/ 446722 w 512444"/>
                <a:gd name="connsiteY11" fmla="*/ 2857 h 451485"/>
                <a:gd name="connsiteX12" fmla="*/ 473392 w 512444"/>
                <a:gd name="connsiteY12" fmla="*/ 0 h 451485"/>
                <a:gd name="connsiteX13" fmla="*/ 499110 w 512444"/>
                <a:gd name="connsiteY13" fmla="*/ 22860 h 451485"/>
                <a:gd name="connsiteX14" fmla="*/ 475297 w 512444"/>
                <a:gd name="connsiteY14" fmla="*/ 45720 h 451485"/>
                <a:gd name="connsiteX15" fmla="*/ 468630 w 512444"/>
                <a:gd name="connsiteY15" fmla="*/ 45720 h 451485"/>
                <a:gd name="connsiteX16" fmla="*/ 461010 w 512444"/>
                <a:gd name="connsiteY16" fmla="*/ 45720 h 451485"/>
                <a:gd name="connsiteX17" fmla="*/ 450532 w 512444"/>
                <a:gd name="connsiteY17" fmla="*/ 45720 h 451485"/>
                <a:gd name="connsiteX18" fmla="*/ 404813 w 512444"/>
                <a:gd name="connsiteY18" fmla="*/ 61913 h 451485"/>
                <a:gd name="connsiteX19" fmla="*/ 279082 w 512444"/>
                <a:gd name="connsiteY19" fmla="*/ 166688 h 451485"/>
                <a:gd name="connsiteX20" fmla="*/ 271463 w 512444"/>
                <a:gd name="connsiteY20" fmla="*/ 179070 h 451485"/>
                <a:gd name="connsiteX21" fmla="*/ 278130 w 512444"/>
                <a:gd name="connsiteY21" fmla="*/ 190500 h 451485"/>
                <a:gd name="connsiteX22" fmla="*/ 288607 w 512444"/>
                <a:gd name="connsiteY22" fmla="*/ 205740 h 451485"/>
                <a:gd name="connsiteX23" fmla="*/ 395288 w 512444"/>
                <a:gd name="connsiteY23" fmla="*/ 350520 h 451485"/>
                <a:gd name="connsiteX24" fmla="*/ 459105 w 512444"/>
                <a:gd name="connsiteY24" fmla="*/ 408623 h 451485"/>
                <a:gd name="connsiteX25" fmla="*/ 462915 w 512444"/>
                <a:gd name="connsiteY25" fmla="*/ 407670 h 451485"/>
                <a:gd name="connsiteX26" fmla="*/ 466725 w 512444"/>
                <a:gd name="connsiteY26" fmla="*/ 407670 h 451485"/>
                <a:gd name="connsiteX27" fmla="*/ 488632 w 512444"/>
                <a:gd name="connsiteY27" fmla="*/ 405765 h 451485"/>
                <a:gd name="connsiteX28" fmla="*/ 512445 w 512444"/>
                <a:gd name="connsiteY28" fmla="*/ 428625 h 451485"/>
                <a:gd name="connsiteX29" fmla="*/ 486727 w 512444"/>
                <a:gd name="connsiteY29" fmla="*/ 451485 h 451485"/>
                <a:gd name="connsiteX30" fmla="*/ 453390 w 512444"/>
                <a:gd name="connsiteY30" fmla="*/ 447675 h 451485"/>
                <a:gd name="connsiteX31" fmla="*/ 397192 w 512444"/>
                <a:gd name="connsiteY31" fmla="*/ 444817 h 451485"/>
                <a:gd name="connsiteX32" fmla="*/ 321945 w 512444"/>
                <a:gd name="connsiteY32" fmla="*/ 448628 h 451485"/>
                <a:gd name="connsiteX33" fmla="*/ 292417 w 512444"/>
                <a:gd name="connsiteY33" fmla="*/ 451485 h 451485"/>
                <a:gd name="connsiteX34" fmla="*/ 267652 w 512444"/>
                <a:gd name="connsiteY34" fmla="*/ 429578 h 451485"/>
                <a:gd name="connsiteX35" fmla="*/ 293370 w 512444"/>
                <a:gd name="connsiteY35" fmla="*/ 405765 h 451485"/>
                <a:gd name="connsiteX36" fmla="*/ 314325 w 512444"/>
                <a:gd name="connsiteY36" fmla="*/ 406717 h 451485"/>
                <a:gd name="connsiteX37" fmla="*/ 343852 w 512444"/>
                <a:gd name="connsiteY37" fmla="*/ 408623 h 451485"/>
                <a:gd name="connsiteX38" fmla="*/ 360045 w 512444"/>
                <a:gd name="connsiteY38" fmla="*/ 401955 h 451485"/>
                <a:gd name="connsiteX39" fmla="*/ 354330 w 512444"/>
                <a:gd name="connsiteY39" fmla="*/ 389573 h 451485"/>
                <a:gd name="connsiteX40" fmla="*/ 230505 w 512444"/>
                <a:gd name="connsiteY40" fmla="*/ 220980 h 451485"/>
                <a:gd name="connsiteX41" fmla="*/ 222885 w 512444"/>
                <a:gd name="connsiteY41" fmla="*/ 215265 h 451485"/>
                <a:gd name="connsiteX42" fmla="*/ 214313 w 512444"/>
                <a:gd name="connsiteY42" fmla="*/ 220980 h 451485"/>
                <a:gd name="connsiteX43" fmla="*/ 143827 w 512444"/>
                <a:gd name="connsiteY43" fmla="*/ 281940 h 451485"/>
                <a:gd name="connsiteX44" fmla="*/ 142875 w 512444"/>
                <a:gd name="connsiteY44" fmla="*/ 309563 h 451485"/>
                <a:gd name="connsiteX45" fmla="*/ 143827 w 512444"/>
                <a:gd name="connsiteY45" fmla="*/ 371475 h 451485"/>
                <a:gd name="connsiteX46" fmla="*/ 177165 w 512444"/>
                <a:gd name="connsiteY46" fmla="*/ 409575 h 451485"/>
                <a:gd name="connsiteX47" fmla="*/ 191452 w 512444"/>
                <a:gd name="connsiteY47" fmla="*/ 407670 h 451485"/>
                <a:gd name="connsiteX48" fmla="*/ 209550 w 512444"/>
                <a:gd name="connsiteY48" fmla="*/ 405765 h 451485"/>
                <a:gd name="connsiteX49" fmla="*/ 223838 w 512444"/>
                <a:gd name="connsiteY49" fmla="*/ 412432 h 451485"/>
                <a:gd name="connsiteX50" fmla="*/ 229552 w 512444"/>
                <a:gd name="connsiteY50" fmla="*/ 427673 h 451485"/>
                <a:gd name="connsiteX51" fmla="*/ 200025 w 512444"/>
                <a:gd name="connsiteY51" fmla="*/ 451485 h 451485"/>
                <a:gd name="connsiteX52" fmla="*/ 195263 w 512444"/>
                <a:gd name="connsiteY52" fmla="*/ 451485 h 451485"/>
                <a:gd name="connsiteX53" fmla="*/ 190500 w 512444"/>
                <a:gd name="connsiteY53" fmla="*/ 450532 h 451485"/>
                <a:gd name="connsiteX54" fmla="*/ 153352 w 512444"/>
                <a:gd name="connsiteY54" fmla="*/ 444817 h 451485"/>
                <a:gd name="connsiteX55" fmla="*/ 109538 w 512444"/>
                <a:gd name="connsiteY55" fmla="*/ 442913 h 451485"/>
                <a:gd name="connsiteX56" fmla="*/ 74295 w 512444"/>
                <a:gd name="connsiteY56" fmla="*/ 444817 h 451485"/>
                <a:gd name="connsiteX57" fmla="*/ 37147 w 512444"/>
                <a:gd name="connsiteY57" fmla="*/ 450532 h 451485"/>
                <a:gd name="connsiteX58" fmla="*/ 33338 w 512444"/>
                <a:gd name="connsiteY58" fmla="*/ 451485 h 451485"/>
                <a:gd name="connsiteX59" fmla="*/ 29527 w 512444"/>
                <a:gd name="connsiteY59" fmla="*/ 451485 h 451485"/>
                <a:gd name="connsiteX60" fmla="*/ 0 w 512444"/>
                <a:gd name="connsiteY60" fmla="*/ 427673 h 451485"/>
                <a:gd name="connsiteX61" fmla="*/ 20955 w 512444"/>
                <a:gd name="connsiteY61" fmla="*/ 405765 h 451485"/>
                <a:gd name="connsiteX62" fmla="*/ 39052 w 512444"/>
                <a:gd name="connsiteY62" fmla="*/ 408623 h 451485"/>
                <a:gd name="connsiteX63" fmla="*/ 53340 w 512444"/>
                <a:gd name="connsiteY63" fmla="*/ 410528 h 451485"/>
                <a:gd name="connsiteX64" fmla="*/ 86677 w 512444"/>
                <a:gd name="connsiteY64" fmla="*/ 360998 h 451485"/>
                <a:gd name="connsiteX65" fmla="*/ 87630 w 512444"/>
                <a:gd name="connsiteY65" fmla="*/ 314325 h 451485"/>
                <a:gd name="connsiteX66" fmla="*/ 87630 w 512444"/>
                <a:gd name="connsiteY66" fmla="*/ 255270 h 451485"/>
                <a:gd name="connsiteX67" fmla="*/ 87630 w 512444"/>
                <a:gd name="connsiteY67" fmla="*/ 199072 h 451485"/>
                <a:gd name="connsiteX68" fmla="*/ 87630 w 512444"/>
                <a:gd name="connsiteY68" fmla="*/ 140017 h 451485"/>
                <a:gd name="connsiteX69" fmla="*/ 86677 w 512444"/>
                <a:gd name="connsiteY69" fmla="*/ 93345 h 451485"/>
                <a:gd name="connsiteX70" fmla="*/ 53340 w 512444"/>
                <a:gd name="connsiteY70" fmla="*/ 43815 h 451485"/>
                <a:gd name="connsiteX71" fmla="*/ 39052 w 512444"/>
                <a:gd name="connsiteY71" fmla="*/ 45720 h 451485"/>
                <a:gd name="connsiteX72" fmla="*/ 20955 w 512444"/>
                <a:gd name="connsiteY72" fmla="*/ 47625 h 451485"/>
                <a:gd name="connsiteX73" fmla="*/ 0 w 512444"/>
                <a:gd name="connsiteY73" fmla="*/ 25717 h 451485"/>
                <a:gd name="connsiteX74" fmla="*/ 29527 w 512444"/>
                <a:gd name="connsiteY74" fmla="*/ 1905 h 451485"/>
                <a:gd name="connsiteX75" fmla="*/ 38100 w 512444"/>
                <a:gd name="connsiteY75" fmla="*/ 2857 h 451485"/>
                <a:gd name="connsiteX76" fmla="*/ 70485 w 512444"/>
                <a:gd name="connsiteY76" fmla="*/ 7620 h 451485"/>
                <a:gd name="connsiteX77" fmla="*/ 106680 w 512444"/>
                <a:gd name="connsiteY77" fmla="*/ 10477 h 451485"/>
                <a:gd name="connsiteX78" fmla="*/ 160972 w 512444"/>
                <a:gd name="connsiteY78" fmla="*/ 6667 h 451485"/>
                <a:gd name="connsiteX79" fmla="*/ 201930 w 512444"/>
                <a:gd name="connsiteY79" fmla="*/ 2857 h 451485"/>
                <a:gd name="connsiteX80" fmla="*/ 229552 w 512444"/>
                <a:gd name="connsiteY80" fmla="*/ 26670 h 451485"/>
                <a:gd name="connsiteX81" fmla="*/ 223838 w 512444"/>
                <a:gd name="connsiteY81" fmla="*/ 41910 h 451485"/>
                <a:gd name="connsiteX82" fmla="*/ 209550 w 512444"/>
                <a:gd name="connsiteY82" fmla="*/ 48577 h 451485"/>
                <a:gd name="connsiteX83" fmla="*/ 191452 w 512444"/>
                <a:gd name="connsiteY83" fmla="*/ 46672 h 451485"/>
                <a:gd name="connsiteX84" fmla="*/ 177165 w 512444"/>
                <a:gd name="connsiteY84" fmla="*/ 45720 h 451485"/>
                <a:gd name="connsiteX85" fmla="*/ 147638 w 512444"/>
                <a:gd name="connsiteY85" fmla="*/ 61913 h 451485"/>
                <a:gd name="connsiteX86" fmla="*/ 141922 w 512444"/>
                <a:gd name="connsiteY86" fmla="*/ 141922 h 451485"/>
                <a:gd name="connsiteX87" fmla="*/ 141922 w 512444"/>
                <a:gd name="connsiteY87" fmla="*/ 22193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12444" h="451485">
                  <a:moveTo>
                    <a:pt x="144780" y="221933"/>
                  </a:moveTo>
                  <a:lnTo>
                    <a:pt x="332422" y="61913"/>
                  </a:lnTo>
                  <a:cubicBezTo>
                    <a:pt x="337185" y="58102"/>
                    <a:pt x="340042" y="54292"/>
                    <a:pt x="340042" y="50482"/>
                  </a:cubicBezTo>
                  <a:cubicBezTo>
                    <a:pt x="340042" y="45720"/>
                    <a:pt x="336232" y="42863"/>
                    <a:pt x="327660" y="42863"/>
                  </a:cubicBezTo>
                  <a:cubicBezTo>
                    <a:pt x="323850" y="42863"/>
                    <a:pt x="321945" y="42863"/>
                    <a:pt x="320040" y="43815"/>
                  </a:cubicBezTo>
                  <a:cubicBezTo>
                    <a:pt x="303847" y="45720"/>
                    <a:pt x="292417" y="46672"/>
                    <a:pt x="284797" y="46672"/>
                  </a:cubicBezTo>
                  <a:cubicBezTo>
                    <a:pt x="268605" y="46672"/>
                    <a:pt x="260985" y="39052"/>
                    <a:pt x="260985" y="22860"/>
                  </a:cubicBezTo>
                  <a:cubicBezTo>
                    <a:pt x="260985" y="8572"/>
                    <a:pt x="270510" y="952"/>
                    <a:pt x="289560" y="952"/>
                  </a:cubicBezTo>
                  <a:cubicBezTo>
                    <a:pt x="300038" y="952"/>
                    <a:pt x="308610" y="952"/>
                    <a:pt x="317182" y="1905"/>
                  </a:cubicBezTo>
                  <a:lnTo>
                    <a:pt x="352425" y="5715"/>
                  </a:lnTo>
                  <a:cubicBezTo>
                    <a:pt x="367665" y="7620"/>
                    <a:pt x="380047" y="8572"/>
                    <a:pt x="387667" y="8572"/>
                  </a:cubicBezTo>
                  <a:cubicBezTo>
                    <a:pt x="403860" y="8572"/>
                    <a:pt x="423863" y="6667"/>
                    <a:pt x="446722" y="2857"/>
                  </a:cubicBezTo>
                  <a:cubicBezTo>
                    <a:pt x="459105" y="952"/>
                    <a:pt x="467677" y="0"/>
                    <a:pt x="473392" y="0"/>
                  </a:cubicBezTo>
                  <a:cubicBezTo>
                    <a:pt x="490538" y="0"/>
                    <a:pt x="499110" y="7620"/>
                    <a:pt x="499110" y="22860"/>
                  </a:cubicBezTo>
                  <a:cubicBezTo>
                    <a:pt x="499110" y="38100"/>
                    <a:pt x="491490" y="45720"/>
                    <a:pt x="475297" y="45720"/>
                  </a:cubicBezTo>
                  <a:cubicBezTo>
                    <a:pt x="474345" y="45720"/>
                    <a:pt x="471488" y="45720"/>
                    <a:pt x="468630" y="45720"/>
                  </a:cubicBezTo>
                  <a:cubicBezTo>
                    <a:pt x="465772" y="45720"/>
                    <a:pt x="462915" y="45720"/>
                    <a:pt x="461010" y="45720"/>
                  </a:cubicBezTo>
                  <a:cubicBezTo>
                    <a:pt x="459105" y="45720"/>
                    <a:pt x="455295" y="45720"/>
                    <a:pt x="450532" y="45720"/>
                  </a:cubicBezTo>
                  <a:cubicBezTo>
                    <a:pt x="433388" y="45720"/>
                    <a:pt x="418147" y="51435"/>
                    <a:pt x="404813" y="61913"/>
                  </a:cubicBezTo>
                  <a:lnTo>
                    <a:pt x="279082" y="166688"/>
                  </a:lnTo>
                  <a:cubicBezTo>
                    <a:pt x="273367" y="171450"/>
                    <a:pt x="271463" y="175260"/>
                    <a:pt x="271463" y="179070"/>
                  </a:cubicBezTo>
                  <a:cubicBezTo>
                    <a:pt x="271463" y="180975"/>
                    <a:pt x="273367" y="184785"/>
                    <a:pt x="278130" y="190500"/>
                  </a:cubicBezTo>
                  <a:lnTo>
                    <a:pt x="288607" y="205740"/>
                  </a:lnTo>
                  <a:lnTo>
                    <a:pt x="395288" y="350520"/>
                  </a:lnTo>
                  <a:cubicBezTo>
                    <a:pt x="423863" y="388620"/>
                    <a:pt x="444817" y="408623"/>
                    <a:pt x="459105" y="408623"/>
                  </a:cubicBezTo>
                  <a:cubicBezTo>
                    <a:pt x="460057" y="408623"/>
                    <a:pt x="461010" y="408623"/>
                    <a:pt x="462915" y="407670"/>
                  </a:cubicBezTo>
                  <a:cubicBezTo>
                    <a:pt x="464820" y="407670"/>
                    <a:pt x="465772" y="407670"/>
                    <a:pt x="466725" y="407670"/>
                  </a:cubicBezTo>
                  <a:cubicBezTo>
                    <a:pt x="479107" y="406717"/>
                    <a:pt x="485775" y="405765"/>
                    <a:pt x="488632" y="405765"/>
                  </a:cubicBezTo>
                  <a:cubicBezTo>
                    <a:pt x="504825" y="405765"/>
                    <a:pt x="512445" y="413385"/>
                    <a:pt x="512445" y="428625"/>
                  </a:cubicBezTo>
                  <a:cubicBezTo>
                    <a:pt x="512445" y="443865"/>
                    <a:pt x="503872" y="451485"/>
                    <a:pt x="486727" y="451485"/>
                  </a:cubicBezTo>
                  <a:lnTo>
                    <a:pt x="453390" y="447675"/>
                  </a:lnTo>
                  <a:cubicBezTo>
                    <a:pt x="437197" y="445770"/>
                    <a:pt x="418147" y="444817"/>
                    <a:pt x="397192" y="444817"/>
                  </a:cubicBezTo>
                  <a:cubicBezTo>
                    <a:pt x="373380" y="444817"/>
                    <a:pt x="347663" y="445770"/>
                    <a:pt x="321945" y="448628"/>
                  </a:cubicBezTo>
                  <a:cubicBezTo>
                    <a:pt x="304800" y="450532"/>
                    <a:pt x="295275" y="451485"/>
                    <a:pt x="292417" y="451485"/>
                  </a:cubicBezTo>
                  <a:cubicBezTo>
                    <a:pt x="276225" y="451485"/>
                    <a:pt x="267652" y="443865"/>
                    <a:pt x="267652" y="429578"/>
                  </a:cubicBezTo>
                  <a:cubicBezTo>
                    <a:pt x="267652" y="413385"/>
                    <a:pt x="276225" y="405765"/>
                    <a:pt x="293370" y="405765"/>
                  </a:cubicBezTo>
                  <a:cubicBezTo>
                    <a:pt x="298132" y="405765"/>
                    <a:pt x="304800" y="405765"/>
                    <a:pt x="314325" y="406717"/>
                  </a:cubicBezTo>
                  <a:cubicBezTo>
                    <a:pt x="331470" y="408623"/>
                    <a:pt x="341947" y="408623"/>
                    <a:pt x="343852" y="408623"/>
                  </a:cubicBezTo>
                  <a:cubicBezTo>
                    <a:pt x="354330" y="408623"/>
                    <a:pt x="360045" y="406717"/>
                    <a:pt x="360045" y="401955"/>
                  </a:cubicBezTo>
                  <a:cubicBezTo>
                    <a:pt x="360045" y="399098"/>
                    <a:pt x="358140" y="394335"/>
                    <a:pt x="354330" y="389573"/>
                  </a:cubicBezTo>
                  <a:lnTo>
                    <a:pt x="230505" y="220980"/>
                  </a:lnTo>
                  <a:cubicBezTo>
                    <a:pt x="227647" y="217170"/>
                    <a:pt x="225742" y="215265"/>
                    <a:pt x="222885" y="215265"/>
                  </a:cubicBezTo>
                  <a:cubicBezTo>
                    <a:pt x="220980" y="215265"/>
                    <a:pt x="218122" y="217170"/>
                    <a:pt x="214313" y="220980"/>
                  </a:cubicBezTo>
                  <a:lnTo>
                    <a:pt x="143827" y="281940"/>
                  </a:lnTo>
                  <a:cubicBezTo>
                    <a:pt x="143827" y="289560"/>
                    <a:pt x="142875" y="299085"/>
                    <a:pt x="142875" y="309563"/>
                  </a:cubicBezTo>
                  <a:cubicBezTo>
                    <a:pt x="142875" y="348615"/>
                    <a:pt x="142875" y="368617"/>
                    <a:pt x="143827" y="371475"/>
                  </a:cubicBezTo>
                  <a:cubicBezTo>
                    <a:pt x="147638" y="397192"/>
                    <a:pt x="158115" y="409575"/>
                    <a:pt x="177165" y="409575"/>
                  </a:cubicBezTo>
                  <a:cubicBezTo>
                    <a:pt x="180022" y="409575"/>
                    <a:pt x="184785" y="408623"/>
                    <a:pt x="191452" y="407670"/>
                  </a:cubicBezTo>
                  <a:cubicBezTo>
                    <a:pt x="198120" y="406717"/>
                    <a:pt x="204788" y="405765"/>
                    <a:pt x="209550" y="405765"/>
                  </a:cubicBezTo>
                  <a:cubicBezTo>
                    <a:pt x="215265" y="405765"/>
                    <a:pt x="220027" y="407670"/>
                    <a:pt x="223838" y="412432"/>
                  </a:cubicBezTo>
                  <a:cubicBezTo>
                    <a:pt x="227647" y="416242"/>
                    <a:pt x="229552" y="421957"/>
                    <a:pt x="229552" y="427673"/>
                  </a:cubicBezTo>
                  <a:cubicBezTo>
                    <a:pt x="229552" y="442913"/>
                    <a:pt x="220027" y="451485"/>
                    <a:pt x="200025" y="451485"/>
                  </a:cubicBezTo>
                  <a:cubicBezTo>
                    <a:pt x="199072" y="451485"/>
                    <a:pt x="197167" y="451485"/>
                    <a:pt x="195263" y="451485"/>
                  </a:cubicBezTo>
                  <a:cubicBezTo>
                    <a:pt x="193357" y="451485"/>
                    <a:pt x="192405" y="450532"/>
                    <a:pt x="190500" y="450532"/>
                  </a:cubicBezTo>
                  <a:lnTo>
                    <a:pt x="153352" y="444817"/>
                  </a:lnTo>
                  <a:cubicBezTo>
                    <a:pt x="143827" y="443865"/>
                    <a:pt x="129540" y="442913"/>
                    <a:pt x="109538" y="442913"/>
                  </a:cubicBezTo>
                  <a:cubicBezTo>
                    <a:pt x="95250" y="442913"/>
                    <a:pt x="83820" y="443865"/>
                    <a:pt x="74295" y="444817"/>
                  </a:cubicBezTo>
                  <a:lnTo>
                    <a:pt x="37147" y="450532"/>
                  </a:lnTo>
                  <a:cubicBezTo>
                    <a:pt x="36195" y="450532"/>
                    <a:pt x="35242" y="450532"/>
                    <a:pt x="33338" y="451485"/>
                  </a:cubicBezTo>
                  <a:cubicBezTo>
                    <a:pt x="31432" y="451485"/>
                    <a:pt x="30480" y="451485"/>
                    <a:pt x="29527" y="451485"/>
                  </a:cubicBezTo>
                  <a:cubicBezTo>
                    <a:pt x="9525" y="451485"/>
                    <a:pt x="0" y="443865"/>
                    <a:pt x="0" y="427673"/>
                  </a:cubicBezTo>
                  <a:cubicBezTo>
                    <a:pt x="0" y="413385"/>
                    <a:pt x="6667" y="405765"/>
                    <a:pt x="20955" y="405765"/>
                  </a:cubicBezTo>
                  <a:cubicBezTo>
                    <a:pt x="24765" y="405765"/>
                    <a:pt x="30480" y="406717"/>
                    <a:pt x="39052" y="408623"/>
                  </a:cubicBezTo>
                  <a:cubicBezTo>
                    <a:pt x="44767" y="409575"/>
                    <a:pt x="48577" y="410528"/>
                    <a:pt x="53340" y="410528"/>
                  </a:cubicBezTo>
                  <a:cubicBezTo>
                    <a:pt x="75247" y="410528"/>
                    <a:pt x="86677" y="393382"/>
                    <a:pt x="86677" y="360998"/>
                  </a:cubicBezTo>
                  <a:cubicBezTo>
                    <a:pt x="86677" y="361950"/>
                    <a:pt x="86677" y="346710"/>
                    <a:pt x="87630" y="314325"/>
                  </a:cubicBezTo>
                  <a:lnTo>
                    <a:pt x="87630" y="255270"/>
                  </a:lnTo>
                  <a:lnTo>
                    <a:pt x="87630" y="199072"/>
                  </a:lnTo>
                  <a:lnTo>
                    <a:pt x="87630" y="140017"/>
                  </a:lnTo>
                  <a:lnTo>
                    <a:pt x="86677" y="93345"/>
                  </a:lnTo>
                  <a:cubicBezTo>
                    <a:pt x="86677" y="60007"/>
                    <a:pt x="75247" y="43815"/>
                    <a:pt x="53340" y="43815"/>
                  </a:cubicBezTo>
                  <a:cubicBezTo>
                    <a:pt x="48577" y="43815"/>
                    <a:pt x="44767" y="44767"/>
                    <a:pt x="39052" y="45720"/>
                  </a:cubicBezTo>
                  <a:cubicBezTo>
                    <a:pt x="31432" y="46672"/>
                    <a:pt x="24765" y="47625"/>
                    <a:pt x="20955" y="47625"/>
                  </a:cubicBezTo>
                  <a:cubicBezTo>
                    <a:pt x="6667" y="47625"/>
                    <a:pt x="0" y="40005"/>
                    <a:pt x="0" y="25717"/>
                  </a:cubicBezTo>
                  <a:cubicBezTo>
                    <a:pt x="0" y="10477"/>
                    <a:pt x="9525" y="1905"/>
                    <a:pt x="29527" y="1905"/>
                  </a:cubicBezTo>
                  <a:cubicBezTo>
                    <a:pt x="31432" y="1905"/>
                    <a:pt x="34290" y="1905"/>
                    <a:pt x="38100" y="2857"/>
                  </a:cubicBezTo>
                  <a:lnTo>
                    <a:pt x="70485" y="7620"/>
                  </a:lnTo>
                  <a:cubicBezTo>
                    <a:pt x="84772" y="9525"/>
                    <a:pt x="96202" y="10477"/>
                    <a:pt x="106680" y="10477"/>
                  </a:cubicBezTo>
                  <a:cubicBezTo>
                    <a:pt x="119063" y="10477"/>
                    <a:pt x="136207" y="9525"/>
                    <a:pt x="160972" y="6667"/>
                  </a:cubicBezTo>
                  <a:cubicBezTo>
                    <a:pt x="184785" y="3810"/>
                    <a:pt x="199072" y="2857"/>
                    <a:pt x="201930" y="2857"/>
                  </a:cubicBezTo>
                  <a:cubicBezTo>
                    <a:pt x="220980" y="2857"/>
                    <a:pt x="229552" y="10477"/>
                    <a:pt x="229552" y="26670"/>
                  </a:cubicBezTo>
                  <a:cubicBezTo>
                    <a:pt x="229552" y="33338"/>
                    <a:pt x="227647" y="38100"/>
                    <a:pt x="223838" y="41910"/>
                  </a:cubicBezTo>
                  <a:cubicBezTo>
                    <a:pt x="220027" y="45720"/>
                    <a:pt x="215265" y="48577"/>
                    <a:pt x="209550" y="48577"/>
                  </a:cubicBezTo>
                  <a:cubicBezTo>
                    <a:pt x="204788" y="48577"/>
                    <a:pt x="199072" y="47625"/>
                    <a:pt x="191452" y="46672"/>
                  </a:cubicBezTo>
                  <a:cubicBezTo>
                    <a:pt x="188595" y="45720"/>
                    <a:pt x="183832" y="45720"/>
                    <a:pt x="177165" y="45720"/>
                  </a:cubicBezTo>
                  <a:cubicBezTo>
                    <a:pt x="161925" y="45720"/>
                    <a:pt x="152400" y="51435"/>
                    <a:pt x="147638" y="61913"/>
                  </a:cubicBezTo>
                  <a:cubicBezTo>
                    <a:pt x="143827" y="72390"/>
                    <a:pt x="141922" y="99060"/>
                    <a:pt x="141922" y="141922"/>
                  </a:cubicBezTo>
                  <a:lnTo>
                    <a:pt x="141922" y="221933"/>
                  </a:lnTo>
                  <a:close/>
                </a:path>
              </a:pathLst>
            </a:custGeom>
            <a:solidFill>
              <a:srgbClr val="000000"/>
            </a:solidFill>
            <a:ln w="9525" cap="flat">
              <a:noFill/>
              <a:prstDash val="solid"/>
              <a:miter/>
            </a:ln>
          </p:spPr>
          <p:txBody>
            <a:bodyPr rtlCol="0" anchor="ctr"/>
            <a:lstStyle/>
            <a:p>
              <a:endParaRPr lang="en-US"/>
            </a:p>
          </p:txBody>
        </p:sp>
      </p:grpSp>
      <p:grpSp>
        <p:nvGrpSpPr>
          <p:cNvPr id="453" name="Graphic 10">
            <a:extLst>
              <a:ext uri="{FF2B5EF4-FFF2-40B4-BE49-F238E27FC236}">
                <a16:creationId xmlns:a16="http://schemas.microsoft.com/office/drawing/2014/main" id="{DD433872-CC77-FDEC-7905-EEE57EA93D74}"/>
              </a:ext>
            </a:extLst>
          </p:cNvPr>
          <p:cNvGrpSpPr/>
          <p:nvPr/>
        </p:nvGrpSpPr>
        <p:grpSpPr>
          <a:xfrm>
            <a:off x="6338310" y="1425188"/>
            <a:ext cx="593900" cy="592458"/>
            <a:chOff x="0" y="0"/>
            <a:chExt cx="2075497" cy="2074180"/>
          </a:xfrm>
        </p:grpSpPr>
        <p:sp>
          <p:nvSpPr>
            <p:cNvPr id="466" name="Freeform 465">
              <a:extLst>
                <a:ext uri="{FF2B5EF4-FFF2-40B4-BE49-F238E27FC236}">
                  <a16:creationId xmlns:a16="http://schemas.microsoft.com/office/drawing/2014/main" id="{E4F7AB48-42B3-250A-6D57-C78C4502D91E}"/>
                </a:ext>
              </a:extLst>
            </p:cNvPr>
            <p:cNvSpPr/>
            <p:nvPr/>
          </p:nvSpPr>
          <p:spPr>
            <a:xfrm>
              <a:off x="863917" y="1860232"/>
              <a:ext cx="346710" cy="173355"/>
            </a:xfrm>
            <a:custGeom>
              <a:avLst/>
              <a:gdLst>
                <a:gd name="connsiteX0" fmla="*/ 346710 w 346710"/>
                <a:gd name="connsiteY0" fmla="*/ 0 h 173355"/>
                <a:gd name="connsiteX1" fmla="*/ 173355 w 346710"/>
                <a:gd name="connsiteY1" fmla="*/ 173355 h 173355"/>
                <a:gd name="connsiteX2" fmla="*/ 0 w 346710"/>
                <a:gd name="connsiteY2" fmla="*/ 0 h 173355"/>
                <a:gd name="connsiteX3" fmla="*/ 346710 w 346710"/>
                <a:gd name="connsiteY3" fmla="*/ 0 h 173355"/>
              </a:gdLst>
              <a:ahLst/>
              <a:cxnLst>
                <a:cxn ang="0">
                  <a:pos x="connsiteX0" y="connsiteY0"/>
                </a:cxn>
                <a:cxn ang="0">
                  <a:pos x="connsiteX1" y="connsiteY1"/>
                </a:cxn>
                <a:cxn ang="0">
                  <a:pos x="connsiteX2" y="connsiteY2"/>
                </a:cxn>
                <a:cxn ang="0">
                  <a:pos x="connsiteX3" y="connsiteY3"/>
                </a:cxn>
              </a:cxnLst>
              <a:rect l="l" t="t" r="r" b="b"/>
              <a:pathLst>
                <a:path w="346710" h="173355">
                  <a:moveTo>
                    <a:pt x="346710" y="0"/>
                  </a:moveTo>
                  <a:cubicBezTo>
                    <a:pt x="346710" y="95250"/>
                    <a:pt x="269558" y="173355"/>
                    <a:pt x="173355" y="173355"/>
                  </a:cubicBezTo>
                  <a:cubicBezTo>
                    <a:pt x="77153" y="173355"/>
                    <a:pt x="0" y="96203"/>
                    <a:pt x="0" y="0"/>
                  </a:cubicBezTo>
                  <a:lnTo>
                    <a:pt x="346710" y="0"/>
                  </a:lnTo>
                  <a:close/>
                </a:path>
              </a:pathLst>
            </a:custGeom>
            <a:solidFill>
              <a:srgbClr val="000000">
                <a:alpha val="24000"/>
              </a:srgbClr>
            </a:solidFill>
            <a:ln w="9525" cap="flat">
              <a:noFill/>
              <a:prstDash val="solid"/>
              <a:miter/>
            </a:ln>
          </p:spPr>
          <p:txBody>
            <a:bodyPr rtlCol="0" anchor="ctr"/>
            <a:lstStyle/>
            <a:p>
              <a:endParaRPr lang="en-US"/>
            </a:p>
          </p:txBody>
        </p:sp>
        <p:sp>
          <p:nvSpPr>
            <p:cNvPr id="467" name="Freeform 466">
              <a:extLst>
                <a:ext uri="{FF2B5EF4-FFF2-40B4-BE49-F238E27FC236}">
                  <a16:creationId xmlns:a16="http://schemas.microsoft.com/office/drawing/2014/main" id="{E246B1EA-5669-FC39-2982-0C264B02A7A2}"/>
                </a:ext>
              </a:extLst>
            </p:cNvPr>
            <p:cNvSpPr/>
            <p:nvPr/>
          </p:nvSpPr>
          <p:spPr>
            <a:xfrm>
              <a:off x="345980" y="0"/>
              <a:ext cx="1383760" cy="2074180"/>
            </a:xfrm>
            <a:custGeom>
              <a:avLst/>
              <a:gdLst>
                <a:gd name="connsiteX0" fmla="*/ 1383761 w 1383760"/>
                <a:gd name="connsiteY0" fmla="*/ 685800 h 2074180"/>
                <a:gd name="connsiteX1" fmla="*/ 1180878 w 1383760"/>
                <a:gd name="connsiteY1" fmla="*/ 200025 h 2074180"/>
                <a:gd name="connsiteX2" fmla="*/ 202661 w 1383760"/>
                <a:gd name="connsiteY2" fmla="*/ 200025 h 2074180"/>
                <a:gd name="connsiteX3" fmla="*/ 195993 w 1383760"/>
                <a:gd name="connsiteY3" fmla="*/ 1163955 h 2074180"/>
                <a:gd name="connsiteX4" fmla="*/ 202661 w 1383760"/>
                <a:gd name="connsiteY4" fmla="*/ 1170623 h 2074180"/>
                <a:gd name="connsiteX5" fmla="*/ 376015 w 1383760"/>
                <a:gd name="connsiteY5" fmla="*/ 1470660 h 2074180"/>
                <a:gd name="connsiteX6" fmla="*/ 346488 w 1383760"/>
                <a:gd name="connsiteY6" fmla="*/ 1470660 h 2074180"/>
                <a:gd name="connsiteX7" fmla="*/ 303625 w 1383760"/>
                <a:gd name="connsiteY7" fmla="*/ 1513523 h 2074180"/>
                <a:gd name="connsiteX8" fmla="*/ 346488 w 1383760"/>
                <a:gd name="connsiteY8" fmla="*/ 1556385 h 2074180"/>
                <a:gd name="connsiteX9" fmla="*/ 389350 w 1383760"/>
                <a:gd name="connsiteY9" fmla="*/ 1556385 h 2074180"/>
                <a:gd name="connsiteX10" fmla="*/ 391255 w 1383760"/>
                <a:gd name="connsiteY10" fmla="*/ 1593532 h 2074180"/>
                <a:gd name="connsiteX11" fmla="*/ 391255 w 1383760"/>
                <a:gd name="connsiteY11" fmla="*/ 1643063 h 2074180"/>
                <a:gd name="connsiteX12" fmla="*/ 345536 w 1383760"/>
                <a:gd name="connsiteY12" fmla="*/ 1643063 h 2074180"/>
                <a:gd name="connsiteX13" fmla="*/ 302673 w 1383760"/>
                <a:gd name="connsiteY13" fmla="*/ 1685925 h 2074180"/>
                <a:gd name="connsiteX14" fmla="*/ 345536 w 1383760"/>
                <a:gd name="connsiteY14" fmla="*/ 1728788 h 2074180"/>
                <a:gd name="connsiteX15" fmla="*/ 388398 w 1383760"/>
                <a:gd name="connsiteY15" fmla="*/ 1728788 h 2074180"/>
                <a:gd name="connsiteX16" fmla="*/ 388398 w 1383760"/>
                <a:gd name="connsiteY16" fmla="*/ 1858327 h 2074180"/>
                <a:gd name="connsiteX17" fmla="*/ 431261 w 1383760"/>
                <a:gd name="connsiteY17" fmla="*/ 1901190 h 2074180"/>
                <a:gd name="connsiteX18" fmla="*/ 478886 w 1383760"/>
                <a:gd name="connsiteY18" fmla="*/ 1901190 h 2074180"/>
                <a:gd name="connsiteX19" fmla="*/ 734155 w 1383760"/>
                <a:gd name="connsiteY19" fmla="*/ 2069782 h 2074180"/>
                <a:gd name="connsiteX20" fmla="*/ 902748 w 1383760"/>
                <a:gd name="connsiteY20" fmla="*/ 1901190 h 2074180"/>
                <a:gd name="connsiteX21" fmla="*/ 950373 w 1383760"/>
                <a:gd name="connsiteY21" fmla="*/ 1901190 h 2074180"/>
                <a:gd name="connsiteX22" fmla="*/ 993236 w 1383760"/>
                <a:gd name="connsiteY22" fmla="*/ 1858327 h 2074180"/>
                <a:gd name="connsiteX23" fmla="*/ 993236 w 1383760"/>
                <a:gd name="connsiteY23" fmla="*/ 1728788 h 2074180"/>
                <a:gd name="connsiteX24" fmla="*/ 1036098 w 1383760"/>
                <a:gd name="connsiteY24" fmla="*/ 1728788 h 2074180"/>
                <a:gd name="connsiteX25" fmla="*/ 1078961 w 1383760"/>
                <a:gd name="connsiteY25" fmla="*/ 1685925 h 2074180"/>
                <a:gd name="connsiteX26" fmla="*/ 1036098 w 1383760"/>
                <a:gd name="connsiteY26" fmla="*/ 1643063 h 2074180"/>
                <a:gd name="connsiteX27" fmla="*/ 993236 w 1383760"/>
                <a:gd name="connsiteY27" fmla="*/ 1643063 h 2074180"/>
                <a:gd name="connsiteX28" fmla="*/ 993236 w 1383760"/>
                <a:gd name="connsiteY28" fmla="*/ 1593532 h 2074180"/>
                <a:gd name="connsiteX29" fmla="*/ 995140 w 1383760"/>
                <a:gd name="connsiteY29" fmla="*/ 1556385 h 2074180"/>
                <a:gd name="connsiteX30" fmla="*/ 1036098 w 1383760"/>
                <a:gd name="connsiteY30" fmla="*/ 1556385 h 2074180"/>
                <a:gd name="connsiteX31" fmla="*/ 1078961 w 1383760"/>
                <a:gd name="connsiteY31" fmla="*/ 1513523 h 2074180"/>
                <a:gd name="connsiteX32" fmla="*/ 1036098 w 1383760"/>
                <a:gd name="connsiteY32" fmla="*/ 1470660 h 2074180"/>
                <a:gd name="connsiteX33" fmla="*/ 1007523 w 1383760"/>
                <a:gd name="connsiteY33" fmla="*/ 1470660 h 2074180"/>
                <a:gd name="connsiteX34" fmla="*/ 1180878 w 1383760"/>
                <a:gd name="connsiteY34" fmla="*/ 1170623 h 2074180"/>
                <a:gd name="connsiteX35" fmla="*/ 1383761 w 1383760"/>
                <a:gd name="connsiteY35" fmla="*/ 685800 h 2074180"/>
                <a:gd name="connsiteX36" fmla="*/ 691293 w 1383760"/>
                <a:gd name="connsiteY36" fmla="*/ 1989773 h 2074180"/>
                <a:gd name="connsiteX37" fmla="*/ 568420 w 1383760"/>
                <a:gd name="connsiteY37" fmla="*/ 1903095 h 2074180"/>
                <a:gd name="connsiteX38" fmla="*/ 813213 w 1383760"/>
                <a:gd name="connsiteY38" fmla="*/ 1903095 h 2074180"/>
                <a:gd name="connsiteX39" fmla="*/ 691293 w 1383760"/>
                <a:gd name="connsiteY39" fmla="*/ 1989773 h 2074180"/>
                <a:gd name="connsiteX40" fmla="*/ 920845 w 1383760"/>
                <a:gd name="connsiteY40" fmla="*/ 1470660 h 2074180"/>
                <a:gd name="connsiteX41" fmla="*/ 604615 w 1383760"/>
                <a:gd name="connsiteY41" fmla="*/ 1470660 h 2074180"/>
                <a:gd name="connsiteX42" fmla="*/ 561753 w 1383760"/>
                <a:gd name="connsiteY42" fmla="*/ 1513523 h 2074180"/>
                <a:gd name="connsiteX43" fmla="*/ 604615 w 1383760"/>
                <a:gd name="connsiteY43" fmla="*/ 1556385 h 2074180"/>
                <a:gd name="connsiteX44" fmla="*/ 909415 w 1383760"/>
                <a:gd name="connsiteY44" fmla="*/ 1556385 h 2074180"/>
                <a:gd name="connsiteX45" fmla="*/ 907511 w 1383760"/>
                <a:gd name="connsiteY45" fmla="*/ 1593532 h 2074180"/>
                <a:gd name="connsiteX46" fmla="*/ 907511 w 1383760"/>
                <a:gd name="connsiteY46" fmla="*/ 1643063 h 2074180"/>
                <a:gd name="connsiteX47" fmla="*/ 604615 w 1383760"/>
                <a:gd name="connsiteY47" fmla="*/ 1643063 h 2074180"/>
                <a:gd name="connsiteX48" fmla="*/ 561753 w 1383760"/>
                <a:gd name="connsiteY48" fmla="*/ 1685925 h 2074180"/>
                <a:gd name="connsiteX49" fmla="*/ 604615 w 1383760"/>
                <a:gd name="connsiteY49" fmla="*/ 1728788 h 2074180"/>
                <a:gd name="connsiteX50" fmla="*/ 907511 w 1383760"/>
                <a:gd name="connsiteY50" fmla="*/ 1728788 h 2074180"/>
                <a:gd name="connsiteX51" fmla="*/ 907511 w 1383760"/>
                <a:gd name="connsiteY51" fmla="*/ 1815465 h 2074180"/>
                <a:gd name="connsiteX52" fmla="*/ 475075 w 1383760"/>
                <a:gd name="connsiteY52" fmla="*/ 1815465 h 2074180"/>
                <a:gd name="connsiteX53" fmla="*/ 475075 w 1383760"/>
                <a:gd name="connsiteY53" fmla="*/ 1592580 h 2074180"/>
                <a:gd name="connsiteX54" fmla="*/ 469361 w 1383760"/>
                <a:gd name="connsiteY54" fmla="*/ 1512570 h 2074180"/>
                <a:gd name="connsiteX55" fmla="*/ 469361 w 1383760"/>
                <a:gd name="connsiteY55" fmla="*/ 1512570 h 2074180"/>
                <a:gd name="connsiteX56" fmla="*/ 469361 w 1383760"/>
                <a:gd name="connsiteY56" fmla="*/ 1505902 h 2074180"/>
                <a:gd name="connsiteX57" fmla="*/ 264573 w 1383760"/>
                <a:gd name="connsiteY57" fmla="*/ 1107757 h 2074180"/>
                <a:gd name="connsiteX58" fmla="*/ 257905 w 1383760"/>
                <a:gd name="connsiteY58" fmla="*/ 267653 h 2074180"/>
                <a:gd name="connsiteX59" fmla="*/ 264573 w 1383760"/>
                <a:gd name="connsiteY59" fmla="*/ 260985 h 2074180"/>
                <a:gd name="connsiteX60" fmla="*/ 1120871 w 1383760"/>
                <a:gd name="connsiteY60" fmla="*/ 260985 h 2074180"/>
                <a:gd name="connsiteX61" fmla="*/ 1127538 w 1383760"/>
                <a:gd name="connsiteY61" fmla="*/ 1101090 h 2074180"/>
                <a:gd name="connsiteX62" fmla="*/ 1120871 w 1383760"/>
                <a:gd name="connsiteY62" fmla="*/ 1107757 h 2074180"/>
                <a:gd name="connsiteX63" fmla="*/ 920845 w 1383760"/>
                <a:gd name="connsiteY63" fmla="*/ 1470660 h 2074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3760" h="2074180">
                  <a:moveTo>
                    <a:pt x="1383761" y="685800"/>
                  </a:moveTo>
                  <a:cubicBezTo>
                    <a:pt x="1383761" y="502920"/>
                    <a:pt x="1311370" y="328613"/>
                    <a:pt x="1180878" y="200025"/>
                  </a:cubicBezTo>
                  <a:cubicBezTo>
                    <a:pt x="909415" y="-66675"/>
                    <a:pt x="474123" y="-66675"/>
                    <a:pt x="202661" y="200025"/>
                  </a:cubicBezTo>
                  <a:cubicBezTo>
                    <a:pt x="-64992" y="463868"/>
                    <a:pt x="-67850" y="895350"/>
                    <a:pt x="195993" y="1163955"/>
                  </a:cubicBezTo>
                  <a:cubicBezTo>
                    <a:pt x="197898" y="1165860"/>
                    <a:pt x="200755" y="1168718"/>
                    <a:pt x="202661" y="1170623"/>
                  </a:cubicBezTo>
                  <a:cubicBezTo>
                    <a:pt x="287433" y="1252538"/>
                    <a:pt x="347440" y="1356360"/>
                    <a:pt x="376015" y="1470660"/>
                  </a:cubicBezTo>
                  <a:lnTo>
                    <a:pt x="346488" y="1470660"/>
                  </a:lnTo>
                  <a:cubicBezTo>
                    <a:pt x="322675" y="1470660"/>
                    <a:pt x="303625" y="1489710"/>
                    <a:pt x="303625" y="1513523"/>
                  </a:cubicBezTo>
                  <a:cubicBezTo>
                    <a:pt x="303625" y="1537335"/>
                    <a:pt x="322675" y="1556385"/>
                    <a:pt x="346488" y="1556385"/>
                  </a:cubicBezTo>
                  <a:lnTo>
                    <a:pt x="389350" y="1556385"/>
                  </a:lnTo>
                  <a:cubicBezTo>
                    <a:pt x="389350" y="1568768"/>
                    <a:pt x="391255" y="1580198"/>
                    <a:pt x="391255" y="1593532"/>
                  </a:cubicBezTo>
                  <a:lnTo>
                    <a:pt x="391255" y="1643063"/>
                  </a:lnTo>
                  <a:lnTo>
                    <a:pt x="345536" y="1643063"/>
                  </a:lnTo>
                  <a:cubicBezTo>
                    <a:pt x="321723" y="1643063"/>
                    <a:pt x="302673" y="1662113"/>
                    <a:pt x="302673" y="1685925"/>
                  </a:cubicBezTo>
                  <a:cubicBezTo>
                    <a:pt x="302673" y="1709738"/>
                    <a:pt x="321723" y="1728788"/>
                    <a:pt x="345536" y="1728788"/>
                  </a:cubicBezTo>
                  <a:lnTo>
                    <a:pt x="388398" y="1728788"/>
                  </a:lnTo>
                  <a:lnTo>
                    <a:pt x="388398" y="1858327"/>
                  </a:lnTo>
                  <a:cubicBezTo>
                    <a:pt x="388398" y="1882140"/>
                    <a:pt x="407448" y="1901190"/>
                    <a:pt x="431261" y="1901190"/>
                  </a:cubicBezTo>
                  <a:lnTo>
                    <a:pt x="478886" y="1901190"/>
                  </a:lnTo>
                  <a:cubicBezTo>
                    <a:pt x="502698" y="2018348"/>
                    <a:pt x="616998" y="2093595"/>
                    <a:pt x="734155" y="2069782"/>
                  </a:cubicBezTo>
                  <a:cubicBezTo>
                    <a:pt x="818928" y="2052638"/>
                    <a:pt x="885603" y="1985963"/>
                    <a:pt x="902748" y="1901190"/>
                  </a:cubicBezTo>
                  <a:lnTo>
                    <a:pt x="950373" y="1901190"/>
                  </a:lnTo>
                  <a:cubicBezTo>
                    <a:pt x="974186" y="1901190"/>
                    <a:pt x="993236" y="1882140"/>
                    <a:pt x="993236" y="1858327"/>
                  </a:cubicBezTo>
                  <a:lnTo>
                    <a:pt x="993236" y="1728788"/>
                  </a:lnTo>
                  <a:lnTo>
                    <a:pt x="1036098" y="1728788"/>
                  </a:lnTo>
                  <a:cubicBezTo>
                    <a:pt x="1059911" y="1728788"/>
                    <a:pt x="1078961" y="1709738"/>
                    <a:pt x="1078961" y="1685925"/>
                  </a:cubicBezTo>
                  <a:cubicBezTo>
                    <a:pt x="1078961" y="1662113"/>
                    <a:pt x="1059911" y="1643063"/>
                    <a:pt x="1036098" y="1643063"/>
                  </a:cubicBezTo>
                  <a:lnTo>
                    <a:pt x="993236" y="1643063"/>
                  </a:lnTo>
                  <a:lnTo>
                    <a:pt x="993236" y="1593532"/>
                  </a:lnTo>
                  <a:cubicBezTo>
                    <a:pt x="993236" y="1581150"/>
                    <a:pt x="993236" y="1568768"/>
                    <a:pt x="995140" y="1556385"/>
                  </a:cubicBezTo>
                  <a:lnTo>
                    <a:pt x="1036098" y="1556385"/>
                  </a:lnTo>
                  <a:cubicBezTo>
                    <a:pt x="1059911" y="1556385"/>
                    <a:pt x="1078961" y="1537335"/>
                    <a:pt x="1078961" y="1513523"/>
                  </a:cubicBezTo>
                  <a:cubicBezTo>
                    <a:pt x="1078961" y="1489710"/>
                    <a:pt x="1059911" y="1470660"/>
                    <a:pt x="1036098" y="1470660"/>
                  </a:cubicBezTo>
                  <a:lnTo>
                    <a:pt x="1007523" y="1470660"/>
                  </a:lnTo>
                  <a:cubicBezTo>
                    <a:pt x="1036098" y="1356360"/>
                    <a:pt x="1096105" y="1252538"/>
                    <a:pt x="1180878" y="1170623"/>
                  </a:cubicBezTo>
                  <a:cubicBezTo>
                    <a:pt x="1311370" y="1042988"/>
                    <a:pt x="1383761" y="867727"/>
                    <a:pt x="1383761" y="685800"/>
                  </a:cubicBezTo>
                  <a:close/>
                  <a:moveTo>
                    <a:pt x="691293" y="1989773"/>
                  </a:moveTo>
                  <a:cubicBezTo>
                    <a:pt x="636048" y="1989773"/>
                    <a:pt x="587470" y="1955482"/>
                    <a:pt x="568420" y="1903095"/>
                  </a:cubicBezTo>
                  <a:lnTo>
                    <a:pt x="813213" y="1903095"/>
                  </a:lnTo>
                  <a:cubicBezTo>
                    <a:pt x="795115" y="1955482"/>
                    <a:pt x="746538" y="1989773"/>
                    <a:pt x="691293" y="1989773"/>
                  </a:cubicBezTo>
                  <a:close/>
                  <a:moveTo>
                    <a:pt x="920845" y="1470660"/>
                  </a:moveTo>
                  <a:lnTo>
                    <a:pt x="604615" y="1470660"/>
                  </a:lnTo>
                  <a:cubicBezTo>
                    <a:pt x="580803" y="1470660"/>
                    <a:pt x="561753" y="1489710"/>
                    <a:pt x="561753" y="1513523"/>
                  </a:cubicBezTo>
                  <a:cubicBezTo>
                    <a:pt x="561753" y="1537335"/>
                    <a:pt x="580803" y="1556385"/>
                    <a:pt x="604615" y="1556385"/>
                  </a:cubicBezTo>
                  <a:lnTo>
                    <a:pt x="909415" y="1556385"/>
                  </a:lnTo>
                  <a:cubicBezTo>
                    <a:pt x="909415" y="1568768"/>
                    <a:pt x="907511" y="1580198"/>
                    <a:pt x="907511" y="1593532"/>
                  </a:cubicBezTo>
                  <a:lnTo>
                    <a:pt x="907511" y="1643063"/>
                  </a:lnTo>
                  <a:lnTo>
                    <a:pt x="604615" y="1643063"/>
                  </a:lnTo>
                  <a:cubicBezTo>
                    <a:pt x="580803" y="1643063"/>
                    <a:pt x="561753" y="1662113"/>
                    <a:pt x="561753" y="1685925"/>
                  </a:cubicBezTo>
                  <a:cubicBezTo>
                    <a:pt x="561753" y="1709738"/>
                    <a:pt x="580803" y="1728788"/>
                    <a:pt x="604615" y="1728788"/>
                  </a:cubicBezTo>
                  <a:lnTo>
                    <a:pt x="907511" y="1728788"/>
                  </a:lnTo>
                  <a:lnTo>
                    <a:pt x="907511" y="1815465"/>
                  </a:lnTo>
                  <a:lnTo>
                    <a:pt x="475075" y="1815465"/>
                  </a:lnTo>
                  <a:lnTo>
                    <a:pt x="475075" y="1592580"/>
                  </a:lnTo>
                  <a:cubicBezTo>
                    <a:pt x="475075" y="1565910"/>
                    <a:pt x="473170" y="1539240"/>
                    <a:pt x="469361" y="1512570"/>
                  </a:cubicBezTo>
                  <a:lnTo>
                    <a:pt x="469361" y="1512570"/>
                  </a:lnTo>
                  <a:cubicBezTo>
                    <a:pt x="469361" y="1510665"/>
                    <a:pt x="469361" y="1507807"/>
                    <a:pt x="469361" y="1505902"/>
                  </a:cubicBezTo>
                  <a:cubicBezTo>
                    <a:pt x="445548" y="1354455"/>
                    <a:pt x="374111" y="1214438"/>
                    <a:pt x="264573" y="1107757"/>
                  </a:cubicBezTo>
                  <a:cubicBezTo>
                    <a:pt x="31211" y="877252"/>
                    <a:pt x="27400" y="501968"/>
                    <a:pt x="257905" y="267653"/>
                  </a:cubicBezTo>
                  <a:cubicBezTo>
                    <a:pt x="259811" y="265747"/>
                    <a:pt x="262668" y="262890"/>
                    <a:pt x="264573" y="260985"/>
                  </a:cubicBezTo>
                  <a:cubicBezTo>
                    <a:pt x="501745" y="26670"/>
                    <a:pt x="883698" y="26670"/>
                    <a:pt x="1120871" y="260985"/>
                  </a:cubicBezTo>
                  <a:cubicBezTo>
                    <a:pt x="1354233" y="491490"/>
                    <a:pt x="1358043" y="866775"/>
                    <a:pt x="1127538" y="1101090"/>
                  </a:cubicBezTo>
                  <a:cubicBezTo>
                    <a:pt x="1125633" y="1102995"/>
                    <a:pt x="1122775" y="1105852"/>
                    <a:pt x="1120871" y="1107757"/>
                  </a:cubicBezTo>
                  <a:cubicBezTo>
                    <a:pt x="1019905" y="1206818"/>
                    <a:pt x="950373" y="1333500"/>
                    <a:pt x="920845" y="1470660"/>
                  </a:cubicBezTo>
                  <a:close/>
                </a:path>
              </a:pathLst>
            </a:custGeom>
            <a:solidFill>
              <a:srgbClr val="000000"/>
            </a:solidFill>
            <a:ln w="9525" cap="flat">
              <a:noFill/>
              <a:prstDash val="solid"/>
              <a:miter/>
            </a:ln>
          </p:spPr>
          <p:txBody>
            <a:bodyPr rtlCol="0" anchor="ctr"/>
            <a:lstStyle/>
            <a:p>
              <a:endParaRPr lang="en-US"/>
            </a:p>
          </p:txBody>
        </p:sp>
        <p:sp>
          <p:nvSpPr>
            <p:cNvPr id="468" name="Freeform 467">
              <a:extLst>
                <a:ext uri="{FF2B5EF4-FFF2-40B4-BE49-F238E27FC236}">
                  <a16:creationId xmlns:a16="http://schemas.microsoft.com/office/drawing/2014/main" id="{A26AAF9C-56EE-B34B-7149-FDCD93A4EBCE}"/>
                </a:ext>
              </a:extLst>
            </p:cNvPr>
            <p:cNvSpPr/>
            <p:nvPr/>
          </p:nvSpPr>
          <p:spPr>
            <a:xfrm>
              <a:off x="1816417" y="648653"/>
              <a:ext cx="259080" cy="85724"/>
            </a:xfrm>
            <a:custGeom>
              <a:avLst/>
              <a:gdLst>
                <a:gd name="connsiteX0" fmla="*/ 216218 w 259080"/>
                <a:gd name="connsiteY0" fmla="*/ 0 h 85724"/>
                <a:gd name="connsiteX1" fmla="*/ 42863 w 259080"/>
                <a:gd name="connsiteY1" fmla="*/ 0 h 85724"/>
                <a:gd name="connsiteX2" fmla="*/ 0 w 259080"/>
                <a:gd name="connsiteY2" fmla="*/ 42862 h 85724"/>
                <a:gd name="connsiteX3" fmla="*/ 42863 w 259080"/>
                <a:gd name="connsiteY3" fmla="*/ 85725 h 85724"/>
                <a:gd name="connsiteX4" fmla="*/ 216218 w 259080"/>
                <a:gd name="connsiteY4" fmla="*/ 85725 h 85724"/>
                <a:gd name="connsiteX5" fmla="*/ 259080 w 259080"/>
                <a:gd name="connsiteY5" fmla="*/ 42862 h 85724"/>
                <a:gd name="connsiteX6" fmla="*/ 216218 w 259080"/>
                <a:gd name="connsiteY6" fmla="*/ 0 h 85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80" h="85724">
                  <a:moveTo>
                    <a:pt x="216218" y="0"/>
                  </a:moveTo>
                  <a:lnTo>
                    <a:pt x="42863" y="0"/>
                  </a:lnTo>
                  <a:cubicBezTo>
                    <a:pt x="19050" y="0"/>
                    <a:pt x="0" y="19050"/>
                    <a:pt x="0" y="42862"/>
                  </a:cubicBezTo>
                  <a:cubicBezTo>
                    <a:pt x="0" y="66675"/>
                    <a:pt x="19050" y="85725"/>
                    <a:pt x="42863" y="85725"/>
                  </a:cubicBezTo>
                  <a:lnTo>
                    <a:pt x="216218" y="85725"/>
                  </a:lnTo>
                  <a:cubicBezTo>
                    <a:pt x="240030" y="85725"/>
                    <a:pt x="259080" y="66675"/>
                    <a:pt x="259080" y="42862"/>
                  </a:cubicBezTo>
                  <a:cubicBezTo>
                    <a:pt x="259080" y="19050"/>
                    <a:pt x="240030" y="0"/>
                    <a:pt x="216218" y="0"/>
                  </a:cubicBezTo>
                  <a:close/>
                </a:path>
              </a:pathLst>
            </a:custGeom>
            <a:solidFill>
              <a:srgbClr val="000000"/>
            </a:solidFill>
            <a:ln w="9525" cap="flat">
              <a:noFill/>
              <a:prstDash val="solid"/>
              <a:miter/>
            </a:ln>
          </p:spPr>
          <p:txBody>
            <a:bodyPr rtlCol="0" anchor="ctr"/>
            <a:lstStyle/>
            <a:p>
              <a:endParaRPr lang="en-US"/>
            </a:p>
          </p:txBody>
        </p:sp>
        <p:sp>
          <p:nvSpPr>
            <p:cNvPr id="469" name="Freeform 468">
              <a:extLst>
                <a:ext uri="{FF2B5EF4-FFF2-40B4-BE49-F238E27FC236}">
                  <a16:creationId xmlns:a16="http://schemas.microsoft.com/office/drawing/2014/main" id="{42F62364-2FD1-6070-4434-71323B728BB2}"/>
                </a:ext>
              </a:extLst>
            </p:cNvPr>
            <p:cNvSpPr/>
            <p:nvPr/>
          </p:nvSpPr>
          <p:spPr>
            <a:xfrm>
              <a:off x="0" y="649605"/>
              <a:ext cx="259079" cy="85725"/>
            </a:xfrm>
            <a:custGeom>
              <a:avLst/>
              <a:gdLst>
                <a:gd name="connsiteX0" fmla="*/ 259080 w 259079"/>
                <a:gd name="connsiteY0" fmla="*/ 42863 h 85725"/>
                <a:gd name="connsiteX1" fmla="*/ 216217 w 259079"/>
                <a:gd name="connsiteY1" fmla="*/ 0 h 85725"/>
                <a:gd name="connsiteX2" fmla="*/ 42863 w 259079"/>
                <a:gd name="connsiteY2" fmla="*/ 0 h 85725"/>
                <a:gd name="connsiteX3" fmla="*/ 0 w 259079"/>
                <a:gd name="connsiteY3" fmla="*/ 42863 h 85725"/>
                <a:gd name="connsiteX4" fmla="*/ 42863 w 259079"/>
                <a:gd name="connsiteY4" fmla="*/ 85725 h 85725"/>
                <a:gd name="connsiteX5" fmla="*/ 216217 w 259079"/>
                <a:gd name="connsiteY5" fmla="*/ 85725 h 85725"/>
                <a:gd name="connsiteX6" fmla="*/ 259080 w 259079"/>
                <a:gd name="connsiteY6" fmla="*/ 4286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79" h="85725">
                  <a:moveTo>
                    <a:pt x="259080" y="42863"/>
                  </a:moveTo>
                  <a:cubicBezTo>
                    <a:pt x="259080" y="19050"/>
                    <a:pt x="240030" y="0"/>
                    <a:pt x="216217" y="0"/>
                  </a:cubicBezTo>
                  <a:lnTo>
                    <a:pt x="42863" y="0"/>
                  </a:lnTo>
                  <a:cubicBezTo>
                    <a:pt x="19050" y="0"/>
                    <a:pt x="0" y="19050"/>
                    <a:pt x="0" y="42863"/>
                  </a:cubicBezTo>
                  <a:cubicBezTo>
                    <a:pt x="0" y="66675"/>
                    <a:pt x="19050" y="85725"/>
                    <a:pt x="42863" y="85725"/>
                  </a:cubicBezTo>
                  <a:lnTo>
                    <a:pt x="216217" y="85725"/>
                  </a:lnTo>
                  <a:cubicBezTo>
                    <a:pt x="239078" y="85725"/>
                    <a:pt x="259080" y="66675"/>
                    <a:pt x="259080" y="42863"/>
                  </a:cubicBezTo>
                  <a:close/>
                </a:path>
              </a:pathLst>
            </a:custGeom>
            <a:solidFill>
              <a:srgbClr val="000000"/>
            </a:solidFill>
            <a:ln w="9525" cap="flat">
              <a:noFill/>
              <a:prstDash val="solid"/>
              <a:miter/>
            </a:ln>
          </p:spPr>
          <p:txBody>
            <a:bodyPr rtlCol="0" anchor="ctr"/>
            <a:lstStyle/>
            <a:p>
              <a:endParaRPr lang="en-US"/>
            </a:p>
          </p:txBody>
        </p:sp>
        <p:sp>
          <p:nvSpPr>
            <p:cNvPr id="470" name="Freeform 469">
              <a:extLst>
                <a:ext uri="{FF2B5EF4-FFF2-40B4-BE49-F238E27FC236}">
                  <a16:creationId xmlns:a16="http://schemas.microsoft.com/office/drawing/2014/main" id="{68DF6FDE-6C4A-4A58-1DBB-A4A68C70ACF7}"/>
                </a:ext>
              </a:extLst>
            </p:cNvPr>
            <p:cNvSpPr/>
            <p:nvPr/>
          </p:nvSpPr>
          <p:spPr>
            <a:xfrm>
              <a:off x="1708959" y="152215"/>
              <a:ext cx="232083" cy="172587"/>
            </a:xfrm>
            <a:custGeom>
              <a:avLst/>
              <a:gdLst>
                <a:gd name="connsiteX0" fmla="*/ 39831 w 232083"/>
                <a:gd name="connsiteY0" fmla="*/ 172588 h 172587"/>
                <a:gd name="connsiteX1" fmla="*/ 61738 w 232083"/>
                <a:gd name="connsiteY1" fmla="*/ 166873 h 172587"/>
                <a:gd name="connsiteX2" fmla="*/ 212233 w 232083"/>
                <a:gd name="connsiteY2" fmla="*/ 80195 h 172587"/>
                <a:gd name="connsiteX3" fmla="*/ 225568 w 232083"/>
                <a:gd name="connsiteY3" fmla="*/ 20188 h 172587"/>
                <a:gd name="connsiteX4" fmla="*/ 169371 w 232083"/>
                <a:gd name="connsiteY4" fmla="*/ 4948 h 172587"/>
                <a:gd name="connsiteX5" fmla="*/ 21733 w 232083"/>
                <a:gd name="connsiteY5" fmla="*/ 91625 h 172587"/>
                <a:gd name="connsiteX6" fmla="*/ 5540 w 232083"/>
                <a:gd name="connsiteY6" fmla="*/ 150680 h 172587"/>
                <a:gd name="connsiteX7" fmla="*/ 43640 w 232083"/>
                <a:gd name="connsiteY7" fmla="*/ 172588 h 172587"/>
                <a:gd name="connsiteX8" fmla="*/ 39831 w 232083"/>
                <a:gd name="connsiteY8" fmla="*/ 17258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083" h="172587">
                  <a:moveTo>
                    <a:pt x="39831" y="172588"/>
                  </a:moveTo>
                  <a:cubicBezTo>
                    <a:pt x="47451" y="172588"/>
                    <a:pt x="55071" y="170682"/>
                    <a:pt x="61738" y="166873"/>
                  </a:cubicBezTo>
                  <a:lnTo>
                    <a:pt x="212233" y="80195"/>
                  </a:lnTo>
                  <a:cubicBezTo>
                    <a:pt x="232236" y="67813"/>
                    <a:pt x="237951" y="40190"/>
                    <a:pt x="225568" y="20188"/>
                  </a:cubicBezTo>
                  <a:cubicBezTo>
                    <a:pt x="213186" y="1138"/>
                    <a:pt x="189373" y="-5530"/>
                    <a:pt x="169371" y="4948"/>
                  </a:cubicBezTo>
                  <a:lnTo>
                    <a:pt x="21733" y="91625"/>
                  </a:lnTo>
                  <a:cubicBezTo>
                    <a:pt x="778" y="103055"/>
                    <a:pt x="-5889" y="129725"/>
                    <a:pt x="5540" y="150680"/>
                  </a:cubicBezTo>
                  <a:cubicBezTo>
                    <a:pt x="13161" y="164015"/>
                    <a:pt x="27448" y="172588"/>
                    <a:pt x="43640" y="172588"/>
                  </a:cubicBezTo>
                  <a:lnTo>
                    <a:pt x="39831" y="172588"/>
                  </a:lnTo>
                  <a:close/>
                </a:path>
              </a:pathLst>
            </a:custGeom>
            <a:solidFill>
              <a:srgbClr val="000000"/>
            </a:solidFill>
            <a:ln w="9525" cap="flat">
              <a:noFill/>
              <a:prstDash val="solid"/>
              <a:miter/>
            </a:ln>
          </p:spPr>
          <p:txBody>
            <a:bodyPr rtlCol="0" anchor="ctr"/>
            <a:lstStyle/>
            <a:p>
              <a:endParaRPr lang="en-US"/>
            </a:p>
          </p:txBody>
        </p:sp>
        <p:sp>
          <p:nvSpPr>
            <p:cNvPr id="471" name="Freeform 470">
              <a:extLst>
                <a:ext uri="{FF2B5EF4-FFF2-40B4-BE49-F238E27FC236}">
                  <a16:creationId xmlns:a16="http://schemas.microsoft.com/office/drawing/2014/main" id="{FA198606-C0C3-2541-8E9C-431F82759391}"/>
                </a:ext>
              </a:extLst>
            </p:cNvPr>
            <p:cNvSpPr/>
            <p:nvPr/>
          </p:nvSpPr>
          <p:spPr>
            <a:xfrm>
              <a:off x="131619" y="1060900"/>
              <a:ext cx="235893" cy="172587"/>
            </a:xfrm>
            <a:custGeom>
              <a:avLst/>
              <a:gdLst>
                <a:gd name="connsiteX0" fmla="*/ 172228 w 235893"/>
                <a:gd name="connsiteY0" fmla="*/ 4948 h 172587"/>
                <a:gd name="connsiteX1" fmla="*/ 21733 w 235893"/>
                <a:gd name="connsiteY1" fmla="*/ 91625 h 172587"/>
                <a:gd name="connsiteX2" fmla="*/ 5541 w 235893"/>
                <a:gd name="connsiteY2" fmla="*/ 150680 h 172587"/>
                <a:gd name="connsiteX3" fmla="*/ 43641 w 235893"/>
                <a:gd name="connsiteY3" fmla="*/ 172588 h 172587"/>
                <a:gd name="connsiteX4" fmla="*/ 65548 w 235893"/>
                <a:gd name="connsiteY4" fmla="*/ 166873 h 172587"/>
                <a:gd name="connsiteX5" fmla="*/ 216043 w 235893"/>
                <a:gd name="connsiteY5" fmla="*/ 80195 h 172587"/>
                <a:gd name="connsiteX6" fmla="*/ 229378 w 235893"/>
                <a:gd name="connsiteY6" fmla="*/ 20187 h 172587"/>
                <a:gd name="connsiteX7" fmla="*/ 172228 w 235893"/>
                <a:gd name="connsiteY7" fmla="*/ 494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893" h="172587">
                  <a:moveTo>
                    <a:pt x="172228" y="4948"/>
                  </a:moveTo>
                  <a:lnTo>
                    <a:pt x="21733" y="91625"/>
                  </a:lnTo>
                  <a:cubicBezTo>
                    <a:pt x="778" y="103055"/>
                    <a:pt x="-5889" y="129725"/>
                    <a:pt x="5541" y="150680"/>
                  </a:cubicBezTo>
                  <a:cubicBezTo>
                    <a:pt x="13161" y="164015"/>
                    <a:pt x="27448" y="172588"/>
                    <a:pt x="43641" y="172588"/>
                  </a:cubicBezTo>
                  <a:cubicBezTo>
                    <a:pt x="51261" y="172588"/>
                    <a:pt x="58881" y="170682"/>
                    <a:pt x="65548" y="166873"/>
                  </a:cubicBezTo>
                  <a:lnTo>
                    <a:pt x="216043" y="80195"/>
                  </a:lnTo>
                  <a:cubicBezTo>
                    <a:pt x="236046" y="67812"/>
                    <a:pt x="241761" y="40190"/>
                    <a:pt x="229378" y="20187"/>
                  </a:cubicBezTo>
                  <a:cubicBezTo>
                    <a:pt x="216996" y="1137"/>
                    <a:pt x="192231" y="-5530"/>
                    <a:pt x="172228" y="4948"/>
                  </a:cubicBezTo>
                  <a:close/>
                </a:path>
              </a:pathLst>
            </a:custGeom>
            <a:solidFill>
              <a:srgbClr val="000000"/>
            </a:solidFill>
            <a:ln w="9525" cap="flat">
              <a:noFill/>
              <a:prstDash val="solid"/>
              <a:miter/>
            </a:ln>
          </p:spPr>
          <p:txBody>
            <a:bodyPr rtlCol="0" anchor="ctr"/>
            <a:lstStyle/>
            <a:p>
              <a:endParaRPr lang="en-US"/>
            </a:p>
          </p:txBody>
        </p:sp>
        <p:sp>
          <p:nvSpPr>
            <p:cNvPr id="472" name="Freeform 471">
              <a:extLst>
                <a:ext uri="{FF2B5EF4-FFF2-40B4-BE49-F238E27FC236}">
                  <a16:creationId xmlns:a16="http://schemas.microsoft.com/office/drawing/2014/main" id="{459D6D2A-8F46-9739-A9A0-3A26B52E2DBB}"/>
                </a:ext>
              </a:extLst>
            </p:cNvPr>
            <p:cNvSpPr/>
            <p:nvPr/>
          </p:nvSpPr>
          <p:spPr>
            <a:xfrm>
              <a:off x="134408" y="152070"/>
              <a:ext cx="236114" cy="172732"/>
            </a:xfrm>
            <a:custGeom>
              <a:avLst/>
              <a:gdLst>
                <a:gd name="connsiteX0" fmla="*/ 19897 w 236114"/>
                <a:gd name="connsiteY0" fmla="*/ 80340 h 172732"/>
                <a:gd name="connsiteX1" fmla="*/ 170392 w 236114"/>
                <a:gd name="connsiteY1" fmla="*/ 167018 h 172732"/>
                <a:gd name="connsiteX2" fmla="*/ 192299 w 236114"/>
                <a:gd name="connsiteY2" fmla="*/ 172733 h 172732"/>
                <a:gd name="connsiteX3" fmla="*/ 236114 w 236114"/>
                <a:gd name="connsiteY3" fmla="*/ 129870 h 172732"/>
                <a:gd name="connsiteX4" fmla="*/ 214207 w 236114"/>
                <a:gd name="connsiteY4" fmla="*/ 91770 h 172732"/>
                <a:gd name="connsiteX5" fmla="*/ 63712 w 236114"/>
                <a:gd name="connsiteY5" fmla="*/ 5093 h 172732"/>
                <a:gd name="connsiteX6" fmla="*/ 5609 w 236114"/>
                <a:gd name="connsiteY6" fmla="*/ 23190 h 172732"/>
                <a:gd name="connsiteX7" fmla="*/ 19897 w 236114"/>
                <a:gd name="connsiteY7" fmla="*/ 80340 h 17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114" h="172732">
                  <a:moveTo>
                    <a:pt x="19897" y="80340"/>
                  </a:moveTo>
                  <a:lnTo>
                    <a:pt x="170392" y="167018"/>
                  </a:lnTo>
                  <a:cubicBezTo>
                    <a:pt x="177059" y="170828"/>
                    <a:pt x="184679" y="172733"/>
                    <a:pt x="192299" y="172733"/>
                  </a:cubicBezTo>
                  <a:cubicBezTo>
                    <a:pt x="216112" y="172733"/>
                    <a:pt x="236114" y="153683"/>
                    <a:pt x="236114" y="129870"/>
                  </a:cubicBezTo>
                  <a:cubicBezTo>
                    <a:pt x="236114" y="114630"/>
                    <a:pt x="227542" y="99390"/>
                    <a:pt x="214207" y="91770"/>
                  </a:cubicBezTo>
                  <a:lnTo>
                    <a:pt x="63712" y="5093"/>
                  </a:lnTo>
                  <a:cubicBezTo>
                    <a:pt x="42757" y="-6337"/>
                    <a:pt x="16087" y="2235"/>
                    <a:pt x="5609" y="23190"/>
                  </a:cubicBezTo>
                  <a:cubicBezTo>
                    <a:pt x="-5821" y="43193"/>
                    <a:pt x="847" y="67958"/>
                    <a:pt x="19897" y="80340"/>
                  </a:cubicBezTo>
                  <a:close/>
                </a:path>
              </a:pathLst>
            </a:custGeom>
            <a:solidFill>
              <a:srgbClr val="000000"/>
            </a:solidFill>
            <a:ln w="9525" cap="flat">
              <a:noFill/>
              <a:prstDash val="solid"/>
              <a:miter/>
            </a:ln>
          </p:spPr>
          <p:txBody>
            <a:bodyPr rtlCol="0" anchor="ctr"/>
            <a:lstStyle/>
            <a:p>
              <a:endParaRPr lang="en-US"/>
            </a:p>
          </p:txBody>
        </p:sp>
        <p:sp>
          <p:nvSpPr>
            <p:cNvPr id="473" name="Freeform 472">
              <a:extLst>
                <a:ext uri="{FF2B5EF4-FFF2-40B4-BE49-F238E27FC236}">
                  <a16:creationId xmlns:a16="http://schemas.microsoft.com/office/drawing/2014/main" id="{1C80EDC8-24F4-5EAA-9141-C295D9A21FB7}"/>
                </a:ext>
              </a:extLst>
            </p:cNvPr>
            <p:cNvSpPr/>
            <p:nvPr/>
          </p:nvSpPr>
          <p:spPr>
            <a:xfrm>
              <a:off x="1706695" y="1060755"/>
              <a:ext cx="236404" cy="171780"/>
            </a:xfrm>
            <a:custGeom>
              <a:avLst/>
              <a:gdLst>
                <a:gd name="connsiteX0" fmla="*/ 213545 w 236404"/>
                <a:gd name="connsiteY0" fmla="*/ 91770 h 171780"/>
                <a:gd name="connsiteX1" fmla="*/ 63050 w 236404"/>
                <a:gd name="connsiteY1" fmla="*/ 5093 h 171780"/>
                <a:gd name="connsiteX2" fmla="*/ 4947 w 236404"/>
                <a:gd name="connsiteY2" fmla="*/ 23190 h 171780"/>
                <a:gd name="connsiteX3" fmla="*/ 20188 w 236404"/>
                <a:gd name="connsiteY3" fmla="*/ 79388 h 171780"/>
                <a:gd name="connsiteX4" fmla="*/ 170683 w 236404"/>
                <a:gd name="connsiteY4" fmla="*/ 166065 h 171780"/>
                <a:gd name="connsiteX5" fmla="*/ 192590 w 236404"/>
                <a:gd name="connsiteY5" fmla="*/ 171780 h 171780"/>
                <a:gd name="connsiteX6" fmla="*/ 236405 w 236404"/>
                <a:gd name="connsiteY6" fmla="*/ 128918 h 171780"/>
                <a:gd name="connsiteX7" fmla="*/ 213545 w 236404"/>
                <a:gd name="connsiteY7" fmla="*/ 91770 h 17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404" h="171780">
                  <a:moveTo>
                    <a:pt x="213545" y="91770"/>
                  </a:moveTo>
                  <a:lnTo>
                    <a:pt x="63050" y="5093"/>
                  </a:lnTo>
                  <a:cubicBezTo>
                    <a:pt x="42095" y="-6337"/>
                    <a:pt x="15425" y="2235"/>
                    <a:pt x="4947" y="23190"/>
                  </a:cubicBezTo>
                  <a:cubicBezTo>
                    <a:pt x="-5530" y="43193"/>
                    <a:pt x="1138" y="67958"/>
                    <a:pt x="20188" y="79388"/>
                  </a:cubicBezTo>
                  <a:lnTo>
                    <a:pt x="170683" y="166065"/>
                  </a:lnTo>
                  <a:cubicBezTo>
                    <a:pt x="177350" y="169875"/>
                    <a:pt x="184970" y="171780"/>
                    <a:pt x="192590" y="171780"/>
                  </a:cubicBezTo>
                  <a:cubicBezTo>
                    <a:pt x="216402" y="171780"/>
                    <a:pt x="236405" y="152730"/>
                    <a:pt x="236405" y="128918"/>
                  </a:cubicBezTo>
                  <a:cubicBezTo>
                    <a:pt x="236405" y="113677"/>
                    <a:pt x="227833" y="99390"/>
                    <a:pt x="213545" y="91770"/>
                  </a:cubicBezTo>
                  <a:close/>
                </a:path>
              </a:pathLst>
            </a:custGeom>
            <a:solidFill>
              <a:srgbClr val="000000"/>
            </a:solidFill>
            <a:ln w="9525" cap="flat">
              <a:noFill/>
              <a:prstDash val="solid"/>
              <a:miter/>
            </a:ln>
          </p:spPr>
          <p:txBody>
            <a:bodyPr rtlCol="0" anchor="ctr"/>
            <a:lstStyle/>
            <a:p>
              <a:endParaRPr lang="en-US"/>
            </a:p>
          </p:txBody>
        </p:sp>
        <p:sp>
          <p:nvSpPr>
            <p:cNvPr id="474" name="Freeform 473">
              <a:extLst>
                <a:ext uri="{FF2B5EF4-FFF2-40B4-BE49-F238E27FC236}">
                  <a16:creationId xmlns:a16="http://schemas.microsoft.com/office/drawing/2014/main" id="{F46778F3-EAD6-0006-1937-E9391FB137C6}"/>
                </a:ext>
              </a:extLst>
            </p:cNvPr>
            <p:cNvSpPr/>
            <p:nvPr/>
          </p:nvSpPr>
          <p:spPr>
            <a:xfrm>
              <a:off x="864461" y="346152"/>
              <a:ext cx="346575" cy="778749"/>
            </a:xfrm>
            <a:custGeom>
              <a:avLst/>
              <a:gdLst>
                <a:gd name="connsiteX0" fmla="*/ 172812 w 346575"/>
                <a:gd name="connsiteY0" fmla="*/ 778750 h 778749"/>
                <a:gd name="connsiteX1" fmla="*/ 157572 w 346575"/>
                <a:gd name="connsiteY1" fmla="*/ 775892 h 778749"/>
                <a:gd name="connsiteX2" fmla="*/ 131854 w 346575"/>
                <a:gd name="connsiteY2" fmla="*/ 720648 h 778749"/>
                <a:gd name="connsiteX3" fmla="*/ 131854 w 346575"/>
                <a:gd name="connsiteY3" fmla="*/ 720648 h 778749"/>
                <a:gd name="connsiteX4" fmla="*/ 240439 w 346575"/>
                <a:gd name="connsiteY4" fmla="*/ 432992 h 778749"/>
                <a:gd name="connsiteX5" fmla="*/ 43272 w 346575"/>
                <a:gd name="connsiteY5" fmla="*/ 432992 h 778749"/>
                <a:gd name="connsiteX6" fmla="*/ 8029 w 346575"/>
                <a:gd name="connsiteY6" fmla="*/ 413942 h 778749"/>
                <a:gd name="connsiteX7" fmla="*/ 3267 w 346575"/>
                <a:gd name="connsiteY7" fmla="*/ 373937 h 778749"/>
                <a:gd name="connsiteX8" fmla="*/ 132807 w 346575"/>
                <a:gd name="connsiteY8" fmla="*/ 28180 h 778749"/>
                <a:gd name="connsiteX9" fmla="*/ 189004 w 346575"/>
                <a:gd name="connsiteY9" fmla="*/ 2463 h 778749"/>
                <a:gd name="connsiteX10" fmla="*/ 214722 w 346575"/>
                <a:gd name="connsiteY10" fmla="*/ 58660 h 778749"/>
                <a:gd name="connsiteX11" fmla="*/ 214722 w 346575"/>
                <a:gd name="connsiteY11" fmla="*/ 58660 h 778749"/>
                <a:gd name="connsiteX12" fmla="*/ 106137 w 346575"/>
                <a:gd name="connsiteY12" fmla="*/ 346315 h 778749"/>
                <a:gd name="connsiteX13" fmla="*/ 303304 w 346575"/>
                <a:gd name="connsiteY13" fmla="*/ 346315 h 778749"/>
                <a:gd name="connsiteX14" fmla="*/ 338547 w 346575"/>
                <a:gd name="connsiteY14" fmla="*/ 365365 h 778749"/>
                <a:gd name="connsiteX15" fmla="*/ 343309 w 346575"/>
                <a:gd name="connsiteY15" fmla="*/ 405370 h 778749"/>
                <a:gd name="connsiteX16" fmla="*/ 213769 w 346575"/>
                <a:gd name="connsiteY16" fmla="*/ 751128 h 778749"/>
                <a:gd name="connsiteX17" fmla="*/ 172812 w 346575"/>
                <a:gd name="connsiteY17" fmla="*/ 778750 h 778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46575" h="778749">
                  <a:moveTo>
                    <a:pt x="172812" y="778750"/>
                  </a:moveTo>
                  <a:cubicBezTo>
                    <a:pt x="168049" y="778750"/>
                    <a:pt x="162334" y="777798"/>
                    <a:pt x="157572" y="775892"/>
                  </a:cubicBezTo>
                  <a:cubicBezTo>
                    <a:pt x="134712" y="767320"/>
                    <a:pt x="123282" y="742555"/>
                    <a:pt x="131854" y="720648"/>
                  </a:cubicBezTo>
                  <a:cubicBezTo>
                    <a:pt x="131854" y="720648"/>
                    <a:pt x="131854" y="720648"/>
                    <a:pt x="131854" y="720648"/>
                  </a:cubicBezTo>
                  <a:lnTo>
                    <a:pt x="240439" y="432992"/>
                  </a:lnTo>
                  <a:lnTo>
                    <a:pt x="43272" y="432992"/>
                  </a:lnTo>
                  <a:cubicBezTo>
                    <a:pt x="28984" y="432992"/>
                    <a:pt x="15649" y="426325"/>
                    <a:pt x="8029" y="413942"/>
                  </a:cubicBezTo>
                  <a:cubicBezTo>
                    <a:pt x="-543" y="402512"/>
                    <a:pt x="-2448" y="387273"/>
                    <a:pt x="3267" y="373937"/>
                  </a:cubicBezTo>
                  <a:lnTo>
                    <a:pt x="132807" y="28180"/>
                  </a:lnTo>
                  <a:cubicBezTo>
                    <a:pt x="141379" y="5320"/>
                    <a:pt x="166144" y="-5158"/>
                    <a:pt x="189004" y="2463"/>
                  </a:cubicBezTo>
                  <a:cubicBezTo>
                    <a:pt x="211864" y="11035"/>
                    <a:pt x="222342" y="35800"/>
                    <a:pt x="214722" y="58660"/>
                  </a:cubicBezTo>
                  <a:lnTo>
                    <a:pt x="214722" y="58660"/>
                  </a:lnTo>
                  <a:lnTo>
                    <a:pt x="106137" y="346315"/>
                  </a:lnTo>
                  <a:lnTo>
                    <a:pt x="303304" y="346315"/>
                  </a:lnTo>
                  <a:cubicBezTo>
                    <a:pt x="317592" y="346315"/>
                    <a:pt x="330927" y="352983"/>
                    <a:pt x="338547" y="365365"/>
                  </a:cubicBezTo>
                  <a:cubicBezTo>
                    <a:pt x="347119" y="376795"/>
                    <a:pt x="349024" y="392035"/>
                    <a:pt x="343309" y="405370"/>
                  </a:cubicBezTo>
                  <a:lnTo>
                    <a:pt x="213769" y="751128"/>
                  </a:lnTo>
                  <a:cubicBezTo>
                    <a:pt x="207102" y="767320"/>
                    <a:pt x="190909" y="778750"/>
                    <a:pt x="172812" y="778750"/>
                  </a:cubicBezTo>
                  <a:close/>
                </a:path>
              </a:pathLst>
            </a:custGeom>
            <a:solidFill>
              <a:srgbClr val="000000">
                <a:alpha val="50000"/>
              </a:srgbClr>
            </a:solidFill>
            <a:ln w="9525" cap="flat">
              <a:noFill/>
              <a:prstDash val="solid"/>
              <a:miter/>
            </a:ln>
          </p:spPr>
          <p:txBody>
            <a:bodyPr rtlCol="0" anchor="ctr"/>
            <a:lstStyle/>
            <a:p>
              <a:endParaRPr lang="en-US"/>
            </a:p>
          </p:txBody>
        </p:sp>
      </p:grpSp>
      <p:grpSp>
        <p:nvGrpSpPr>
          <p:cNvPr id="454" name="Graphic 10" hidden="1">
            <a:extLst>
              <a:ext uri="{FF2B5EF4-FFF2-40B4-BE49-F238E27FC236}">
                <a16:creationId xmlns:a16="http://schemas.microsoft.com/office/drawing/2014/main" id="{2B2EDA0E-414E-9EDF-FEFB-452C636F173F}"/>
              </a:ext>
            </a:extLst>
          </p:cNvPr>
          <p:cNvGrpSpPr/>
          <p:nvPr/>
        </p:nvGrpSpPr>
        <p:grpSpPr>
          <a:xfrm>
            <a:off x="7249447" y="-942141"/>
            <a:ext cx="4112931" cy="407060"/>
            <a:chOff x="0" y="0"/>
            <a:chExt cx="4772977" cy="473392"/>
          </a:xfrm>
          <a:solidFill>
            <a:srgbClr val="000000"/>
          </a:solidFill>
        </p:grpSpPr>
        <p:sp>
          <p:nvSpPr>
            <p:cNvPr id="455" name="Freeform 454">
              <a:extLst>
                <a:ext uri="{FF2B5EF4-FFF2-40B4-BE49-F238E27FC236}">
                  <a16:creationId xmlns:a16="http://schemas.microsoft.com/office/drawing/2014/main" id="{1CC8FCF8-5F1D-1FFA-FFA5-3AA55C411412}"/>
                </a:ext>
              </a:extLst>
            </p:cNvPr>
            <p:cNvSpPr/>
            <p:nvPr/>
          </p:nvSpPr>
          <p:spPr>
            <a:xfrm>
              <a:off x="0"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2 w 385762"/>
                <a:gd name="connsiteY4" fmla="*/ 0 h 473392"/>
                <a:gd name="connsiteX5" fmla="*/ 334328 w 385762"/>
                <a:gd name="connsiteY5" fmla="*/ 60960 h 473392"/>
                <a:gd name="connsiteX6" fmla="*/ 385762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7 w 385762"/>
                <a:gd name="connsiteY10" fmla="*/ 97155 h 473392"/>
                <a:gd name="connsiteX11" fmla="*/ 59055 w 385762"/>
                <a:gd name="connsiteY11" fmla="*/ 236220 h 473392"/>
                <a:gd name="connsiteX12" fmla="*/ 94297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7" y="473392"/>
                    <a:pt x="85725" y="452438"/>
                    <a:pt x="51435" y="409575"/>
                  </a:cubicBezTo>
                  <a:cubicBezTo>
                    <a:pt x="17145" y="366713"/>
                    <a:pt x="0" y="309563"/>
                    <a:pt x="0" y="236220"/>
                  </a:cubicBezTo>
                  <a:cubicBezTo>
                    <a:pt x="0" y="162877"/>
                    <a:pt x="17145" y="104775"/>
                    <a:pt x="52388" y="62865"/>
                  </a:cubicBezTo>
                  <a:cubicBezTo>
                    <a:pt x="86677" y="20955"/>
                    <a:pt x="135255" y="0"/>
                    <a:pt x="195262" y="0"/>
                  </a:cubicBezTo>
                  <a:cubicBezTo>
                    <a:pt x="253365" y="0"/>
                    <a:pt x="300037" y="20002"/>
                    <a:pt x="334328" y="60960"/>
                  </a:cubicBezTo>
                  <a:cubicBezTo>
                    <a:pt x="368618" y="101917"/>
                    <a:pt x="385762" y="157163"/>
                    <a:pt x="385762" y="226695"/>
                  </a:cubicBezTo>
                  <a:cubicBezTo>
                    <a:pt x="385762" y="301942"/>
                    <a:pt x="368618" y="361950"/>
                    <a:pt x="333375" y="406717"/>
                  </a:cubicBezTo>
                  <a:cubicBezTo>
                    <a:pt x="298133" y="451485"/>
                    <a:pt x="251460" y="473392"/>
                    <a:pt x="191453" y="473392"/>
                  </a:cubicBezTo>
                  <a:close/>
                  <a:moveTo>
                    <a:pt x="193358" y="47625"/>
                  </a:moveTo>
                  <a:cubicBezTo>
                    <a:pt x="150495" y="47625"/>
                    <a:pt x="117157" y="63817"/>
                    <a:pt x="94297" y="97155"/>
                  </a:cubicBezTo>
                  <a:cubicBezTo>
                    <a:pt x="70485" y="130492"/>
                    <a:pt x="59055" y="176213"/>
                    <a:pt x="59055" y="236220"/>
                  </a:cubicBezTo>
                  <a:cubicBezTo>
                    <a:pt x="59055" y="296227"/>
                    <a:pt x="70485" y="343852"/>
                    <a:pt x="94297"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456" name="Freeform 455">
              <a:extLst>
                <a:ext uri="{FF2B5EF4-FFF2-40B4-BE49-F238E27FC236}">
                  <a16:creationId xmlns:a16="http://schemas.microsoft.com/office/drawing/2014/main" id="{E3A6EB1F-471F-2B78-0303-1CC715E1C2C2}"/>
                </a:ext>
              </a:extLst>
            </p:cNvPr>
            <p:cNvSpPr/>
            <p:nvPr/>
          </p:nvSpPr>
          <p:spPr>
            <a:xfrm>
              <a:off x="423862" y="11430"/>
              <a:ext cx="401002" cy="451484"/>
            </a:xfrm>
            <a:custGeom>
              <a:avLst/>
              <a:gdLst>
                <a:gd name="connsiteX0" fmla="*/ 86678 w 401002"/>
                <a:gd name="connsiteY0" fmla="*/ 359092 h 451484"/>
                <a:gd name="connsiteX1" fmla="*/ 86678 w 401002"/>
                <a:gd name="connsiteY1" fmla="*/ 92392 h 451484"/>
                <a:gd name="connsiteX2" fmla="*/ 53340 w 401002"/>
                <a:gd name="connsiteY2" fmla="*/ 42863 h 451484"/>
                <a:gd name="connsiteX3" fmla="*/ 39053 w 401002"/>
                <a:gd name="connsiteY3" fmla="*/ 43815 h 451484"/>
                <a:gd name="connsiteX4" fmla="*/ 20955 w 401002"/>
                <a:gd name="connsiteY4" fmla="*/ 45720 h 451484"/>
                <a:gd name="connsiteX5" fmla="*/ 0 w 401002"/>
                <a:gd name="connsiteY5" fmla="*/ 23813 h 451484"/>
                <a:gd name="connsiteX6" fmla="*/ 29528 w 401002"/>
                <a:gd name="connsiteY6" fmla="*/ 0 h 451484"/>
                <a:gd name="connsiteX7" fmla="*/ 39053 w 401002"/>
                <a:gd name="connsiteY7" fmla="*/ 953 h 451484"/>
                <a:gd name="connsiteX8" fmla="*/ 71438 w 401002"/>
                <a:gd name="connsiteY8" fmla="*/ 4763 h 451484"/>
                <a:gd name="connsiteX9" fmla="*/ 111443 w 401002"/>
                <a:gd name="connsiteY9" fmla="*/ 6667 h 451484"/>
                <a:gd name="connsiteX10" fmla="*/ 151448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3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8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8 w 401002"/>
                <a:gd name="connsiteY26" fmla="*/ 405765 h 451484"/>
                <a:gd name="connsiteX27" fmla="*/ 229553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3 w 401002"/>
                <a:gd name="connsiteY31" fmla="*/ 442913 h 451484"/>
                <a:gd name="connsiteX32" fmla="*/ 77153 w 401002"/>
                <a:gd name="connsiteY32" fmla="*/ 444817 h 451484"/>
                <a:gd name="connsiteX33" fmla="*/ 38100 w 401002"/>
                <a:gd name="connsiteY33" fmla="*/ 450533 h 451484"/>
                <a:gd name="connsiteX34" fmla="*/ 34290 w 401002"/>
                <a:gd name="connsiteY34" fmla="*/ 451485 h 451484"/>
                <a:gd name="connsiteX35" fmla="*/ 29528 w 401002"/>
                <a:gd name="connsiteY35" fmla="*/ 451485 h 451484"/>
                <a:gd name="connsiteX36" fmla="*/ 0 w 401002"/>
                <a:gd name="connsiteY36" fmla="*/ 428625 h 451484"/>
                <a:gd name="connsiteX37" fmla="*/ 5715 w 401002"/>
                <a:gd name="connsiteY37" fmla="*/ 413385 h 451484"/>
                <a:gd name="connsiteX38" fmla="*/ 20003 w 401002"/>
                <a:gd name="connsiteY38" fmla="*/ 406717 h 451484"/>
                <a:gd name="connsiteX39" fmla="*/ 38100 w 401002"/>
                <a:gd name="connsiteY39" fmla="*/ 408622 h 451484"/>
                <a:gd name="connsiteX40" fmla="*/ 52388 w 401002"/>
                <a:gd name="connsiteY40" fmla="*/ 409575 h 451484"/>
                <a:gd name="connsiteX41" fmla="*/ 86678 w 401002"/>
                <a:gd name="connsiteY41" fmla="*/ 359092 h 451484"/>
                <a:gd name="connsiteX42" fmla="*/ 146685 w 401002"/>
                <a:gd name="connsiteY42" fmla="*/ 57150 h 451484"/>
                <a:gd name="connsiteX43" fmla="*/ 141923 w 401002"/>
                <a:gd name="connsiteY43" fmla="*/ 93345 h 451484"/>
                <a:gd name="connsiteX44" fmla="*/ 141923 w 401002"/>
                <a:gd name="connsiteY44" fmla="*/ 192405 h 451484"/>
                <a:gd name="connsiteX45" fmla="*/ 167640 w 401002"/>
                <a:gd name="connsiteY45" fmla="*/ 213360 h 451484"/>
                <a:gd name="connsiteX46" fmla="*/ 206693 w 401002"/>
                <a:gd name="connsiteY46" fmla="*/ 213360 h 451484"/>
                <a:gd name="connsiteX47" fmla="*/ 285750 w 401002"/>
                <a:gd name="connsiteY47" fmla="*/ 205740 h 451484"/>
                <a:gd name="connsiteX48" fmla="*/ 344805 w 401002"/>
                <a:gd name="connsiteY48" fmla="*/ 127635 h 451484"/>
                <a:gd name="connsiteX49" fmla="*/ 237173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8" y="359092"/>
                  </a:moveTo>
                  <a:lnTo>
                    <a:pt x="86678" y="92392"/>
                  </a:lnTo>
                  <a:cubicBezTo>
                    <a:pt x="86678" y="60008"/>
                    <a:pt x="75248" y="42863"/>
                    <a:pt x="53340" y="42863"/>
                  </a:cubicBezTo>
                  <a:cubicBezTo>
                    <a:pt x="49530" y="42863"/>
                    <a:pt x="44768" y="42863"/>
                    <a:pt x="39053" y="43815"/>
                  </a:cubicBezTo>
                  <a:cubicBezTo>
                    <a:pt x="30480" y="44767"/>
                    <a:pt x="24765" y="45720"/>
                    <a:pt x="20955" y="45720"/>
                  </a:cubicBezTo>
                  <a:cubicBezTo>
                    <a:pt x="6668" y="45720"/>
                    <a:pt x="0" y="38100"/>
                    <a:pt x="0" y="23813"/>
                  </a:cubicBezTo>
                  <a:cubicBezTo>
                    <a:pt x="0" y="8572"/>
                    <a:pt x="9525" y="0"/>
                    <a:pt x="29528" y="0"/>
                  </a:cubicBezTo>
                  <a:cubicBezTo>
                    <a:pt x="32385" y="0"/>
                    <a:pt x="36195" y="0"/>
                    <a:pt x="39053" y="953"/>
                  </a:cubicBezTo>
                  <a:lnTo>
                    <a:pt x="71438" y="4763"/>
                  </a:lnTo>
                  <a:cubicBezTo>
                    <a:pt x="81915" y="5715"/>
                    <a:pt x="95250" y="6667"/>
                    <a:pt x="111443" y="6667"/>
                  </a:cubicBezTo>
                  <a:cubicBezTo>
                    <a:pt x="122873" y="6667"/>
                    <a:pt x="136208" y="5715"/>
                    <a:pt x="151448" y="4763"/>
                  </a:cubicBezTo>
                  <a:cubicBezTo>
                    <a:pt x="187643" y="1905"/>
                    <a:pt x="215265" y="0"/>
                    <a:pt x="234315" y="0"/>
                  </a:cubicBezTo>
                  <a:cubicBezTo>
                    <a:pt x="262890" y="0"/>
                    <a:pt x="286703" y="1905"/>
                    <a:pt x="307658" y="6667"/>
                  </a:cubicBezTo>
                  <a:cubicBezTo>
                    <a:pt x="337185" y="13335"/>
                    <a:pt x="360045" y="26670"/>
                    <a:pt x="376238" y="47625"/>
                  </a:cubicBezTo>
                  <a:cubicBezTo>
                    <a:pt x="392430" y="68580"/>
                    <a:pt x="401003" y="94297"/>
                    <a:pt x="401003" y="124778"/>
                  </a:cubicBezTo>
                  <a:cubicBezTo>
                    <a:pt x="401003" y="166688"/>
                    <a:pt x="386715" y="198120"/>
                    <a:pt x="358140" y="220980"/>
                  </a:cubicBezTo>
                  <a:cubicBezTo>
                    <a:pt x="329565" y="242888"/>
                    <a:pt x="287655" y="254317"/>
                    <a:pt x="233363" y="254317"/>
                  </a:cubicBezTo>
                  <a:lnTo>
                    <a:pt x="185738" y="254317"/>
                  </a:lnTo>
                  <a:cubicBezTo>
                    <a:pt x="171450" y="254317"/>
                    <a:pt x="161925" y="254317"/>
                    <a:pt x="160020" y="254317"/>
                  </a:cubicBezTo>
                  <a:lnTo>
                    <a:pt x="159068" y="254317"/>
                  </a:lnTo>
                  <a:cubicBezTo>
                    <a:pt x="152400" y="254317"/>
                    <a:pt x="147638" y="255270"/>
                    <a:pt x="145733" y="258128"/>
                  </a:cubicBezTo>
                  <a:cubicBezTo>
                    <a:pt x="143828" y="260985"/>
                    <a:pt x="142875" y="265747"/>
                    <a:pt x="142875" y="275272"/>
                  </a:cubicBezTo>
                  <a:lnTo>
                    <a:pt x="142875" y="288608"/>
                  </a:lnTo>
                  <a:cubicBezTo>
                    <a:pt x="142875" y="344805"/>
                    <a:pt x="144780" y="379095"/>
                    <a:pt x="147638" y="390525"/>
                  </a:cubicBezTo>
                  <a:cubicBezTo>
                    <a:pt x="151448" y="402908"/>
                    <a:pt x="160973" y="408622"/>
                    <a:pt x="176213" y="408622"/>
                  </a:cubicBezTo>
                  <a:cubicBezTo>
                    <a:pt x="180975" y="408622"/>
                    <a:pt x="185738" y="407670"/>
                    <a:pt x="190500" y="406717"/>
                  </a:cubicBezTo>
                  <a:cubicBezTo>
                    <a:pt x="200025" y="405765"/>
                    <a:pt x="206693" y="405765"/>
                    <a:pt x="208598" y="405765"/>
                  </a:cubicBezTo>
                  <a:cubicBezTo>
                    <a:pt x="221933" y="405765"/>
                    <a:pt x="229553" y="412433"/>
                    <a:pt x="229553" y="426720"/>
                  </a:cubicBezTo>
                  <a:cubicBezTo>
                    <a:pt x="229553" y="442913"/>
                    <a:pt x="220028" y="450533"/>
                    <a:pt x="200025" y="450533"/>
                  </a:cubicBezTo>
                  <a:lnTo>
                    <a:pt x="190500" y="449580"/>
                  </a:lnTo>
                  <a:lnTo>
                    <a:pt x="157163" y="444817"/>
                  </a:lnTo>
                  <a:cubicBezTo>
                    <a:pt x="147638" y="443865"/>
                    <a:pt x="133350" y="442913"/>
                    <a:pt x="115253" y="442913"/>
                  </a:cubicBezTo>
                  <a:cubicBezTo>
                    <a:pt x="100013" y="442913"/>
                    <a:pt x="86678" y="443865"/>
                    <a:pt x="77153" y="444817"/>
                  </a:cubicBezTo>
                  <a:lnTo>
                    <a:pt x="38100" y="450533"/>
                  </a:lnTo>
                  <a:cubicBezTo>
                    <a:pt x="37148" y="450533"/>
                    <a:pt x="36195" y="450533"/>
                    <a:pt x="34290" y="451485"/>
                  </a:cubicBezTo>
                  <a:cubicBezTo>
                    <a:pt x="32385" y="451485"/>
                    <a:pt x="30480" y="451485"/>
                    <a:pt x="29528" y="451485"/>
                  </a:cubicBezTo>
                  <a:cubicBezTo>
                    <a:pt x="9525" y="451485"/>
                    <a:pt x="0" y="443865"/>
                    <a:pt x="0" y="428625"/>
                  </a:cubicBezTo>
                  <a:cubicBezTo>
                    <a:pt x="0" y="421958"/>
                    <a:pt x="1905" y="417195"/>
                    <a:pt x="5715" y="413385"/>
                  </a:cubicBezTo>
                  <a:cubicBezTo>
                    <a:pt x="9525" y="409575"/>
                    <a:pt x="14288" y="406717"/>
                    <a:pt x="20003" y="406717"/>
                  </a:cubicBezTo>
                  <a:cubicBezTo>
                    <a:pt x="24765" y="406717"/>
                    <a:pt x="30480" y="407670"/>
                    <a:pt x="38100" y="408622"/>
                  </a:cubicBezTo>
                  <a:cubicBezTo>
                    <a:pt x="40958" y="409575"/>
                    <a:pt x="45720" y="409575"/>
                    <a:pt x="52388" y="409575"/>
                  </a:cubicBezTo>
                  <a:cubicBezTo>
                    <a:pt x="75248" y="408622"/>
                    <a:pt x="86678" y="392430"/>
                    <a:pt x="86678" y="359092"/>
                  </a:cubicBezTo>
                  <a:close/>
                  <a:moveTo>
                    <a:pt x="146685" y="57150"/>
                  </a:moveTo>
                  <a:cubicBezTo>
                    <a:pt x="143828" y="61913"/>
                    <a:pt x="141923" y="74295"/>
                    <a:pt x="141923" y="93345"/>
                  </a:cubicBezTo>
                  <a:lnTo>
                    <a:pt x="141923" y="192405"/>
                  </a:lnTo>
                  <a:cubicBezTo>
                    <a:pt x="141923" y="204788"/>
                    <a:pt x="150495" y="211455"/>
                    <a:pt x="167640" y="213360"/>
                  </a:cubicBezTo>
                  <a:cubicBezTo>
                    <a:pt x="166688" y="213360"/>
                    <a:pt x="179070" y="213360"/>
                    <a:pt x="206693" y="213360"/>
                  </a:cubicBezTo>
                  <a:cubicBezTo>
                    <a:pt x="238125" y="213360"/>
                    <a:pt x="264795" y="210503"/>
                    <a:pt x="285750" y="205740"/>
                  </a:cubicBezTo>
                  <a:cubicBezTo>
                    <a:pt x="325755" y="196215"/>
                    <a:pt x="344805" y="170497"/>
                    <a:pt x="344805" y="127635"/>
                  </a:cubicBezTo>
                  <a:cubicBezTo>
                    <a:pt x="344805" y="71438"/>
                    <a:pt x="308610" y="42863"/>
                    <a:pt x="237173" y="42863"/>
                  </a:cubicBezTo>
                  <a:cubicBezTo>
                    <a:pt x="182880" y="42863"/>
                    <a:pt x="153353" y="47625"/>
                    <a:pt x="146685" y="57150"/>
                  </a:cubicBezTo>
                  <a:close/>
                </a:path>
              </a:pathLst>
            </a:custGeom>
            <a:solidFill>
              <a:srgbClr val="000000"/>
            </a:solidFill>
            <a:ln w="9525" cap="flat">
              <a:noFill/>
              <a:prstDash val="solid"/>
              <a:miter/>
            </a:ln>
          </p:spPr>
          <p:txBody>
            <a:bodyPr rtlCol="0" anchor="ctr"/>
            <a:lstStyle/>
            <a:p>
              <a:endParaRPr lang="en-US"/>
            </a:p>
          </p:txBody>
        </p:sp>
        <p:sp>
          <p:nvSpPr>
            <p:cNvPr id="457" name="Freeform 456">
              <a:extLst>
                <a:ext uri="{FF2B5EF4-FFF2-40B4-BE49-F238E27FC236}">
                  <a16:creationId xmlns:a16="http://schemas.microsoft.com/office/drawing/2014/main" id="{83C30B8F-6DBA-3E49-4A8E-91BCDD3FA06E}"/>
                </a:ext>
              </a:extLst>
            </p:cNvPr>
            <p:cNvSpPr/>
            <p:nvPr/>
          </p:nvSpPr>
          <p:spPr>
            <a:xfrm>
              <a:off x="848678" y="11430"/>
              <a:ext cx="401002" cy="451484"/>
            </a:xfrm>
            <a:custGeom>
              <a:avLst/>
              <a:gdLst>
                <a:gd name="connsiteX0" fmla="*/ 86677 w 401002"/>
                <a:gd name="connsiteY0" fmla="*/ 359092 h 451484"/>
                <a:gd name="connsiteX1" fmla="*/ 86677 w 401002"/>
                <a:gd name="connsiteY1" fmla="*/ 92392 h 451484"/>
                <a:gd name="connsiteX2" fmla="*/ 53340 w 401002"/>
                <a:gd name="connsiteY2" fmla="*/ 42863 h 451484"/>
                <a:gd name="connsiteX3" fmla="*/ 39052 w 401002"/>
                <a:gd name="connsiteY3" fmla="*/ 43815 h 451484"/>
                <a:gd name="connsiteX4" fmla="*/ 20955 w 401002"/>
                <a:gd name="connsiteY4" fmla="*/ 45720 h 451484"/>
                <a:gd name="connsiteX5" fmla="*/ 0 w 401002"/>
                <a:gd name="connsiteY5" fmla="*/ 23813 h 451484"/>
                <a:gd name="connsiteX6" fmla="*/ 29527 w 401002"/>
                <a:gd name="connsiteY6" fmla="*/ 0 h 451484"/>
                <a:gd name="connsiteX7" fmla="*/ 39052 w 401002"/>
                <a:gd name="connsiteY7" fmla="*/ 953 h 451484"/>
                <a:gd name="connsiteX8" fmla="*/ 71438 w 401002"/>
                <a:gd name="connsiteY8" fmla="*/ 4763 h 451484"/>
                <a:gd name="connsiteX9" fmla="*/ 111442 w 401002"/>
                <a:gd name="connsiteY9" fmla="*/ 6667 h 451484"/>
                <a:gd name="connsiteX10" fmla="*/ 151447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2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7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7 w 401002"/>
                <a:gd name="connsiteY26" fmla="*/ 405765 h 451484"/>
                <a:gd name="connsiteX27" fmla="*/ 229552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2 w 401002"/>
                <a:gd name="connsiteY31" fmla="*/ 442913 h 451484"/>
                <a:gd name="connsiteX32" fmla="*/ 77152 w 401002"/>
                <a:gd name="connsiteY32" fmla="*/ 444817 h 451484"/>
                <a:gd name="connsiteX33" fmla="*/ 38100 w 401002"/>
                <a:gd name="connsiteY33" fmla="*/ 450533 h 451484"/>
                <a:gd name="connsiteX34" fmla="*/ 34290 w 401002"/>
                <a:gd name="connsiteY34" fmla="*/ 451485 h 451484"/>
                <a:gd name="connsiteX35" fmla="*/ 29527 w 401002"/>
                <a:gd name="connsiteY35" fmla="*/ 451485 h 451484"/>
                <a:gd name="connsiteX36" fmla="*/ 0 w 401002"/>
                <a:gd name="connsiteY36" fmla="*/ 428625 h 451484"/>
                <a:gd name="connsiteX37" fmla="*/ 5715 w 401002"/>
                <a:gd name="connsiteY37" fmla="*/ 413385 h 451484"/>
                <a:gd name="connsiteX38" fmla="*/ 20002 w 401002"/>
                <a:gd name="connsiteY38" fmla="*/ 406717 h 451484"/>
                <a:gd name="connsiteX39" fmla="*/ 38100 w 401002"/>
                <a:gd name="connsiteY39" fmla="*/ 408622 h 451484"/>
                <a:gd name="connsiteX40" fmla="*/ 52388 w 401002"/>
                <a:gd name="connsiteY40" fmla="*/ 409575 h 451484"/>
                <a:gd name="connsiteX41" fmla="*/ 86677 w 401002"/>
                <a:gd name="connsiteY41" fmla="*/ 359092 h 451484"/>
                <a:gd name="connsiteX42" fmla="*/ 146685 w 401002"/>
                <a:gd name="connsiteY42" fmla="*/ 57150 h 451484"/>
                <a:gd name="connsiteX43" fmla="*/ 141922 w 401002"/>
                <a:gd name="connsiteY43" fmla="*/ 93345 h 451484"/>
                <a:gd name="connsiteX44" fmla="*/ 141922 w 401002"/>
                <a:gd name="connsiteY44" fmla="*/ 192405 h 451484"/>
                <a:gd name="connsiteX45" fmla="*/ 167640 w 401002"/>
                <a:gd name="connsiteY45" fmla="*/ 213360 h 451484"/>
                <a:gd name="connsiteX46" fmla="*/ 206692 w 401002"/>
                <a:gd name="connsiteY46" fmla="*/ 213360 h 451484"/>
                <a:gd name="connsiteX47" fmla="*/ 285750 w 401002"/>
                <a:gd name="connsiteY47" fmla="*/ 205740 h 451484"/>
                <a:gd name="connsiteX48" fmla="*/ 344805 w 401002"/>
                <a:gd name="connsiteY48" fmla="*/ 127635 h 451484"/>
                <a:gd name="connsiteX49" fmla="*/ 237172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7" y="359092"/>
                  </a:moveTo>
                  <a:lnTo>
                    <a:pt x="86677" y="92392"/>
                  </a:lnTo>
                  <a:cubicBezTo>
                    <a:pt x="86677" y="60008"/>
                    <a:pt x="75247" y="42863"/>
                    <a:pt x="53340" y="42863"/>
                  </a:cubicBezTo>
                  <a:cubicBezTo>
                    <a:pt x="49530" y="42863"/>
                    <a:pt x="44767" y="42863"/>
                    <a:pt x="39052" y="43815"/>
                  </a:cubicBezTo>
                  <a:cubicBezTo>
                    <a:pt x="30480" y="44767"/>
                    <a:pt x="24765" y="45720"/>
                    <a:pt x="20955" y="45720"/>
                  </a:cubicBezTo>
                  <a:cubicBezTo>
                    <a:pt x="6667" y="45720"/>
                    <a:pt x="0" y="38100"/>
                    <a:pt x="0" y="23813"/>
                  </a:cubicBezTo>
                  <a:cubicBezTo>
                    <a:pt x="0" y="8572"/>
                    <a:pt x="9525" y="0"/>
                    <a:pt x="29527" y="0"/>
                  </a:cubicBezTo>
                  <a:cubicBezTo>
                    <a:pt x="32385" y="0"/>
                    <a:pt x="36195" y="0"/>
                    <a:pt x="39052" y="953"/>
                  </a:cubicBezTo>
                  <a:lnTo>
                    <a:pt x="71438" y="4763"/>
                  </a:lnTo>
                  <a:cubicBezTo>
                    <a:pt x="81915" y="5715"/>
                    <a:pt x="95250" y="6667"/>
                    <a:pt x="111442" y="6667"/>
                  </a:cubicBezTo>
                  <a:cubicBezTo>
                    <a:pt x="122872" y="6667"/>
                    <a:pt x="136208" y="5715"/>
                    <a:pt x="151447" y="4763"/>
                  </a:cubicBezTo>
                  <a:cubicBezTo>
                    <a:pt x="187642" y="1905"/>
                    <a:pt x="215265" y="0"/>
                    <a:pt x="234315" y="0"/>
                  </a:cubicBezTo>
                  <a:cubicBezTo>
                    <a:pt x="262890" y="0"/>
                    <a:pt x="286702" y="1905"/>
                    <a:pt x="307658" y="6667"/>
                  </a:cubicBezTo>
                  <a:cubicBezTo>
                    <a:pt x="337185" y="13335"/>
                    <a:pt x="360045" y="26670"/>
                    <a:pt x="376238" y="47625"/>
                  </a:cubicBezTo>
                  <a:cubicBezTo>
                    <a:pt x="392430" y="68580"/>
                    <a:pt x="401002" y="94297"/>
                    <a:pt x="401002" y="124778"/>
                  </a:cubicBezTo>
                  <a:cubicBezTo>
                    <a:pt x="401002" y="166688"/>
                    <a:pt x="386715" y="198120"/>
                    <a:pt x="358140" y="220980"/>
                  </a:cubicBezTo>
                  <a:cubicBezTo>
                    <a:pt x="329565" y="242888"/>
                    <a:pt x="287655" y="254317"/>
                    <a:pt x="233363" y="254317"/>
                  </a:cubicBezTo>
                  <a:lnTo>
                    <a:pt x="185738" y="254317"/>
                  </a:lnTo>
                  <a:cubicBezTo>
                    <a:pt x="171450" y="254317"/>
                    <a:pt x="161925" y="254317"/>
                    <a:pt x="160020" y="254317"/>
                  </a:cubicBezTo>
                  <a:lnTo>
                    <a:pt x="159067" y="254317"/>
                  </a:lnTo>
                  <a:cubicBezTo>
                    <a:pt x="152400" y="254317"/>
                    <a:pt x="147638" y="255270"/>
                    <a:pt x="145733" y="258128"/>
                  </a:cubicBezTo>
                  <a:cubicBezTo>
                    <a:pt x="143827" y="260985"/>
                    <a:pt x="142875" y="265747"/>
                    <a:pt x="142875" y="275272"/>
                  </a:cubicBezTo>
                  <a:lnTo>
                    <a:pt x="142875" y="288608"/>
                  </a:lnTo>
                  <a:cubicBezTo>
                    <a:pt x="142875" y="344805"/>
                    <a:pt x="144780" y="379095"/>
                    <a:pt x="147638" y="390525"/>
                  </a:cubicBezTo>
                  <a:cubicBezTo>
                    <a:pt x="151447" y="402908"/>
                    <a:pt x="160972" y="408622"/>
                    <a:pt x="176213" y="408622"/>
                  </a:cubicBezTo>
                  <a:cubicBezTo>
                    <a:pt x="180975" y="408622"/>
                    <a:pt x="185738" y="407670"/>
                    <a:pt x="190500" y="406717"/>
                  </a:cubicBezTo>
                  <a:cubicBezTo>
                    <a:pt x="200025" y="405765"/>
                    <a:pt x="206692" y="405765"/>
                    <a:pt x="208597" y="405765"/>
                  </a:cubicBezTo>
                  <a:cubicBezTo>
                    <a:pt x="221933" y="405765"/>
                    <a:pt x="229552" y="412433"/>
                    <a:pt x="229552" y="426720"/>
                  </a:cubicBezTo>
                  <a:cubicBezTo>
                    <a:pt x="229552" y="442913"/>
                    <a:pt x="220027" y="450533"/>
                    <a:pt x="200025" y="450533"/>
                  </a:cubicBezTo>
                  <a:lnTo>
                    <a:pt x="190500" y="449580"/>
                  </a:lnTo>
                  <a:lnTo>
                    <a:pt x="157163" y="444817"/>
                  </a:lnTo>
                  <a:cubicBezTo>
                    <a:pt x="147638" y="443865"/>
                    <a:pt x="133350" y="442913"/>
                    <a:pt x="115252" y="442913"/>
                  </a:cubicBezTo>
                  <a:cubicBezTo>
                    <a:pt x="100013" y="442913"/>
                    <a:pt x="86677" y="443865"/>
                    <a:pt x="77152" y="444817"/>
                  </a:cubicBezTo>
                  <a:lnTo>
                    <a:pt x="38100" y="450533"/>
                  </a:lnTo>
                  <a:cubicBezTo>
                    <a:pt x="37147" y="450533"/>
                    <a:pt x="36195" y="450533"/>
                    <a:pt x="34290" y="451485"/>
                  </a:cubicBezTo>
                  <a:cubicBezTo>
                    <a:pt x="32385" y="451485"/>
                    <a:pt x="30480" y="451485"/>
                    <a:pt x="29527" y="451485"/>
                  </a:cubicBezTo>
                  <a:cubicBezTo>
                    <a:pt x="9525" y="451485"/>
                    <a:pt x="0" y="443865"/>
                    <a:pt x="0" y="428625"/>
                  </a:cubicBezTo>
                  <a:cubicBezTo>
                    <a:pt x="0" y="421958"/>
                    <a:pt x="1905" y="417195"/>
                    <a:pt x="5715" y="413385"/>
                  </a:cubicBezTo>
                  <a:cubicBezTo>
                    <a:pt x="9525" y="409575"/>
                    <a:pt x="14288" y="406717"/>
                    <a:pt x="20002" y="406717"/>
                  </a:cubicBezTo>
                  <a:cubicBezTo>
                    <a:pt x="24765" y="406717"/>
                    <a:pt x="30480" y="407670"/>
                    <a:pt x="38100" y="408622"/>
                  </a:cubicBezTo>
                  <a:cubicBezTo>
                    <a:pt x="40958" y="409575"/>
                    <a:pt x="45720" y="409575"/>
                    <a:pt x="52388" y="409575"/>
                  </a:cubicBezTo>
                  <a:cubicBezTo>
                    <a:pt x="75247" y="408622"/>
                    <a:pt x="86677" y="392430"/>
                    <a:pt x="86677" y="359092"/>
                  </a:cubicBezTo>
                  <a:close/>
                  <a:moveTo>
                    <a:pt x="146685" y="57150"/>
                  </a:moveTo>
                  <a:cubicBezTo>
                    <a:pt x="143827" y="61913"/>
                    <a:pt x="141922" y="74295"/>
                    <a:pt x="141922" y="93345"/>
                  </a:cubicBezTo>
                  <a:lnTo>
                    <a:pt x="141922" y="192405"/>
                  </a:lnTo>
                  <a:cubicBezTo>
                    <a:pt x="141922" y="204788"/>
                    <a:pt x="150495" y="211455"/>
                    <a:pt x="167640" y="213360"/>
                  </a:cubicBezTo>
                  <a:cubicBezTo>
                    <a:pt x="166688" y="213360"/>
                    <a:pt x="179070" y="213360"/>
                    <a:pt x="206692" y="213360"/>
                  </a:cubicBezTo>
                  <a:cubicBezTo>
                    <a:pt x="238125" y="213360"/>
                    <a:pt x="264795" y="210503"/>
                    <a:pt x="285750" y="205740"/>
                  </a:cubicBezTo>
                  <a:cubicBezTo>
                    <a:pt x="325755" y="196215"/>
                    <a:pt x="344805" y="170497"/>
                    <a:pt x="344805" y="127635"/>
                  </a:cubicBezTo>
                  <a:cubicBezTo>
                    <a:pt x="344805" y="71438"/>
                    <a:pt x="308610" y="42863"/>
                    <a:pt x="237172" y="42863"/>
                  </a:cubicBezTo>
                  <a:cubicBezTo>
                    <a:pt x="182880" y="42863"/>
                    <a:pt x="153352" y="47625"/>
                    <a:pt x="146685" y="57150"/>
                  </a:cubicBezTo>
                  <a:close/>
                </a:path>
              </a:pathLst>
            </a:custGeom>
            <a:solidFill>
              <a:srgbClr val="000000"/>
            </a:solidFill>
            <a:ln w="9525" cap="flat">
              <a:noFill/>
              <a:prstDash val="solid"/>
              <a:miter/>
            </a:ln>
          </p:spPr>
          <p:txBody>
            <a:bodyPr rtlCol="0" anchor="ctr"/>
            <a:lstStyle/>
            <a:p>
              <a:endParaRPr lang="en-US"/>
            </a:p>
          </p:txBody>
        </p:sp>
        <p:sp>
          <p:nvSpPr>
            <p:cNvPr id="458" name="Freeform 457">
              <a:extLst>
                <a:ext uri="{FF2B5EF4-FFF2-40B4-BE49-F238E27FC236}">
                  <a16:creationId xmlns:a16="http://schemas.microsoft.com/office/drawing/2014/main" id="{FE0729AD-CE15-ADFF-ACB5-7C93AD7A9A33}"/>
                </a:ext>
              </a:extLst>
            </p:cNvPr>
            <p:cNvSpPr/>
            <p:nvPr/>
          </p:nvSpPr>
          <p:spPr>
            <a:xfrm>
              <a:off x="1285875"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3 w 385762"/>
                <a:gd name="connsiteY4" fmla="*/ 0 h 473392"/>
                <a:gd name="connsiteX5" fmla="*/ 334328 w 385762"/>
                <a:gd name="connsiteY5" fmla="*/ 60960 h 473392"/>
                <a:gd name="connsiteX6" fmla="*/ 385763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8 w 385762"/>
                <a:gd name="connsiteY10" fmla="*/ 97155 h 473392"/>
                <a:gd name="connsiteX11" fmla="*/ 59055 w 385762"/>
                <a:gd name="connsiteY11" fmla="*/ 236220 h 473392"/>
                <a:gd name="connsiteX12" fmla="*/ 94298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8" y="473392"/>
                    <a:pt x="85725" y="452438"/>
                    <a:pt x="51435" y="409575"/>
                  </a:cubicBezTo>
                  <a:cubicBezTo>
                    <a:pt x="17145" y="366713"/>
                    <a:pt x="0" y="309563"/>
                    <a:pt x="0" y="236220"/>
                  </a:cubicBezTo>
                  <a:cubicBezTo>
                    <a:pt x="0" y="162877"/>
                    <a:pt x="17145" y="104775"/>
                    <a:pt x="52388" y="62865"/>
                  </a:cubicBezTo>
                  <a:cubicBezTo>
                    <a:pt x="86678" y="20955"/>
                    <a:pt x="135255" y="0"/>
                    <a:pt x="195263" y="0"/>
                  </a:cubicBezTo>
                  <a:cubicBezTo>
                    <a:pt x="253365" y="0"/>
                    <a:pt x="300038" y="20002"/>
                    <a:pt x="334328" y="60960"/>
                  </a:cubicBezTo>
                  <a:cubicBezTo>
                    <a:pt x="368617" y="101917"/>
                    <a:pt x="385763" y="157163"/>
                    <a:pt x="385763" y="226695"/>
                  </a:cubicBezTo>
                  <a:cubicBezTo>
                    <a:pt x="385763" y="301942"/>
                    <a:pt x="368617" y="361950"/>
                    <a:pt x="333375" y="406717"/>
                  </a:cubicBezTo>
                  <a:cubicBezTo>
                    <a:pt x="299085" y="451485"/>
                    <a:pt x="251460" y="473392"/>
                    <a:pt x="191453" y="473392"/>
                  </a:cubicBezTo>
                  <a:close/>
                  <a:moveTo>
                    <a:pt x="193358" y="47625"/>
                  </a:moveTo>
                  <a:cubicBezTo>
                    <a:pt x="150495" y="47625"/>
                    <a:pt x="117158" y="63817"/>
                    <a:pt x="94298" y="97155"/>
                  </a:cubicBezTo>
                  <a:cubicBezTo>
                    <a:pt x="70485" y="130492"/>
                    <a:pt x="59055" y="176213"/>
                    <a:pt x="59055" y="236220"/>
                  </a:cubicBezTo>
                  <a:cubicBezTo>
                    <a:pt x="59055" y="296227"/>
                    <a:pt x="70485" y="343852"/>
                    <a:pt x="94298"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459" name="Freeform 458">
              <a:extLst>
                <a:ext uri="{FF2B5EF4-FFF2-40B4-BE49-F238E27FC236}">
                  <a16:creationId xmlns:a16="http://schemas.microsoft.com/office/drawing/2014/main" id="{91832D49-462D-F2D5-F695-C9899A131849}"/>
                </a:ext>
              </a:extLst>
            </p:cNvPr>
            <p:cNvSpPr/>
            <p:nvPr/>
          </p:nvSpPr>
          <p:spPr>
            <a:xfrm>
              <a:off x="1708785" y="10477"/>
              <a:ext cx="476250" cy="451485"/>
            </a:xfrm>
            <a:custGeom>
              <a:avLst/>
              <a:gdLst>
                <a:gd name="connsiteX0" fmla="*/ 346710 w 476250"/>
                <a:gd name="connsiteY0" fmla="*/ 202883 h 451485"/>
                <a:gd name="connsiteX1" fmla="*/ 297180 w 476250"/>
                <a:gd name="connsiteY1" fmla="*/ 219075 h 451485"/>
                <a:gd name="connsiteX2" fmla="*/ 351472 w 476250"/>
                <a:gd name="connsiteY2" fmla="*/ 248603 h 451485"/>
                <a:gd name="connsiteX3" fmla="*/ 366713 w 476250"/>
                <a:gd name="connsiteY3" fmla="*/ 320993 h 451485"/>
                <a:gd name="connsiteX4" fmla="*/ 366713 w 476250"/>
                <a:gd name="connsiteY4" fmla="*/ 351473 h 451485"/>
                <a:gd name="connsiteX5" fmla="*/ 366713 w 476250"/>
                <a:gd name="connsiteY5" fmla="*/ 359093 h 451485"/>
                <a:gd name="connsiteX6" fmla="*/ 397192 w 476250"/>
                <a:gd name="connsiteY6" fmla="*/ 406718 h 451485"/>
                <a:gd name="connsiteX7" fmla="*/ 428625 w 476250"/>
                <a:gd name="connsiteY7" fmla="*/ 349568 h 451485"/>
                <a:gd name="connsiteX8" fmla="*/ 428625 w 476250"/>
                <a:gd name="connsiteY8" fmla="*/ 329565 h 451485"/>
                <a:gd name="connsiteX9" fmla="*/ 428625 w 476250"/>
                <a:gd name="connsiteY9" fmla="*/ 313373 h 451485"/>
                <a:gd name="connsiteX10" fmla="*/ 428625 w 476250"/>
                <a:gd name="connsiteY10" fmla="*/ 303848 h 451485"/>
                <a:gd name="connsiteX11" fmla="*/ 431482 w 476250"/>
                <a:gd name="connsiteY11" fmla="*/ 277178 h 451485"/>
                <a:gd name="connsiteX12" fmla="*/ 452438 w 476250"/>
                <a:gd name="connsiteY12" fmla="*/ 265748 h 451485"/>
                <a:gd name="connsiteX13" fmla="*/ 476250 w 476250"/>
                <a:gd name="connsiteY13" fmla="*/ 293370 h 451485"/>
                <a:gd name="connsiteX14" fmla="*/ 475297 w 476250"/>
                <a:gd name="connsiteY14" fmla="*/ 307658 h 451485"/>
                <a:gd name="connsiteX15" fmla="*/ 475297 w 476250"/>
                <a:gd name="connsiteY15" fmla="*/ 321945 h 451485"/>
                <a:gd name="connsiteX16" fmla="*/ 475297 w 476250"/>
                <a:gd name="connsiteY16" fmla="*/ 340043 h 451485"/>
                <a:gd name="connsiteX17" fmla="*/ 475297 w 476250"/>
                <a:gd name="connsiteY17" fmla="*/ 357188 h 451485"/>
                <a:gd name="connsiteX18" fmla="*/ 474345 w 476250"/>
                <a:gd name="connsiteY18" fmla="*/ 369570 h 451485"/>
                <a:gd name="connsiteX19" fmla="*/ 452438 w 476250"/>
                <a:gd name="connsiteY19" fmla="*/ 429578 h 451485"/>
                <a:gd name="connsiteX20" fmla="*/ 392430 w 476250"/>
                <a:gd name="connsiteY20" fmla="*/ 451485 h 451485"/>
                <a:gd name="connsiteX21" fmla="*/ 313372 w 476250"/>
                <a:gd name="connsiteY21" fmla="*/ 372428 h 451485"/>
                <a:gd name="connsiteX22" fmla="*/ 313372 w 476250"/>
                <a:gd name="connsiteY22" fmla="*/ 352425 h 451485"/>
                <a:gd name="connsiteX23" fmla="*/ 313372 w 476250"/>
                <a:gd name="connsiteY23" fmla="*/ 329565 h 451485"/>
                <a:gd name="connsiteX24" fmla="*/ 313372 w 476250"/>
                <a:gd name="connsiteY24" fmla="*/ 315278 h 451485"/>
                <a:gd name="connsiteX25" fmla="*/ 296228 w 476250"/>
                <a:gd name="connsiteY25" fmla="*/ 256223 h 451485"/>
                <a:gd name="connsiteX26" fmla="*/ 225742 w 476250"/>
                <a:gd name="connsiteY26" fmla="*/ 241935 h 451485"/>
                <a:gd name="connsiteX27" fmla="*/ 163830 w 476250"/>
                <a:gd name="connsiteY27" fmla="*/ 241935 h 451485"/>
                <a:gd name="connsiteX28" fmla="*/ 142875 w 476250"/>
                <a:gd name="connsiteY28" fmla="*/ 267653 h 451485"/>
                <a:gd name="connsiteX29" fmla="*/ 142875 w 476250"/>
                <a:gd name="connsiteY29" fmla="*/ 319088 h 451485"/>
                <a:gd name="connsiteX30" fmla="*/ 143827 w 476250"/>
                <a:gd name="connsiteY30" fmla="*/ 375285 h 451485"/>
                <a:gd name="connsiteX31" fmla="*/ 177165 w 476250"/>
                <a:gd name="connsiteY31" fmla="*/ 408623 h 451485"/>
                <a:gd name="connsiteX32" fmla="*/ 191452 w 476250"/>
                <a:gd name="connsiteY32" fmla="*/ 407670 h 451485"/>
                <a:gd name="connsiteX33" fmla="*/ 208597 w 476250"/>
                <a:gd name="connsiteY33" fmla="*/ 406718 h 451485"/>
                <a:gd name="connsiteX34" fmla="*/ 229552 w 476250"/>
                <a:gd name="connsiteY34" fmla="*/ 428625 h 451485"/>
                <a:gd name="connsiteX35" fmla="*/ 200977 w 476250"/>
                <a:gd name="connsiteY35" fmla="*/ 451485 h 451485"/>
                <a:gd name="connsiteX36" fmla="*/ 191452 w 476250"/>
                <a:gd name="connsiteY36" fmla="*/ 450533 h 451485"/>
                <a:gd name="connsiteX37" fmla="*/ 155257 w 476250"/>
                <a:gd name="connsiteY37" fmla="*/ 445770 h 451485"/>
                <a:gd name="connsiteX38" fmla="*/ 118110 w 476250"/>
                <a:gd name="connsiteY38" fmla="*/ 442913 h 451485"/>
                <a:gd name="connsiteX39" fmla="*/ 71438 w 476250"/>
                <a:gd name="connsiteY39" fmla="*/ 445770 h 451485"/>
                <a:gd name="connsiteX40" fmla="*/ 39052 w 476250"/>
                <a:gd name="connsiteY40" fmla="*/ 449580 h 451485"/>
                <a:gd name="connsiteX41" fmla="*/ 28575 w 476250"/>
                <a:gd name="connsiteY41" fmla="*/ 450533 h 451485"/>
                <a:gd name="connsiteX42" fmla="*/ 0 w 476250"/>
                <a:gd name="connsiteY42" fmla="*/ 426720 h 451485"/>
                <a:gd name="connsiteX43" fmla="*/ 20955 w 476250"/>
                <a:gd name="connsiteY43" fmla="*/ 405765 h 451485"/>
                <a:gd name="connsiteX44" fmla="*/ 39052 w 476250"/>
                <a:gd name="connsiteY44" fmla="*/ 406718 h 451485"/>
                <a:gd name="connsiteX45" fmla="*/ 53340 w 476250"/>
                <a:gd name="connsiteY45" fmla="*/ 408623 h 451485"/>
                <a:gd name="connsiteX46" fmla="*/ 87630 w 476250"/>
                <a:gd name="connsiteY46" fmla="*/ 359093 h 451485"/>
                <a:gd name="connsiteX47" fmla="*/ 87630 w 476250"/>
                <a:gd name="connsiteY47" fmla="*/ 91440 h 451485"/>
                <a:gd name="connsiteX48" fmla="*/ 53340 w 476250"/>
                <a:gd name="connsiteY48" fmla="*/ 41910 h 451485"/>
                <a:gd name="connsiteX49" fmla="*/ 37147 w 476250"/>
                <a:gd name="connsiteY49" fmla="*/ 43815 h 451485"/>
                <a:gd name="connsiteX50" fmla="*/ 20955 w 476250"/>
                <a:gd name="connsiteY50" fmla="*/ 45720 h 451485"/>
                <a:gd name="connsiteX51" fmla="*/ 6667 w 476250"/>
                <a:gd name="connsiteY51" fmla="*/ 39053 h 451485"/>
                <a:gd name="connsiteX52" fmla="*/ 952 w 476250"/>
                <a:gd name="connsiteY52" fmla="*/ 23813 h 451485"/>
                <a:gd name="connsiteX53" fmla="*/ 30480 w 476250"/>
                <a:gd name="connsiteY53" fmla="*/ 0 h 451485"/>
                <a:gd name="connsiteX54" fmla="*/ 40005 w 476250"/>
                <a:gd name="connsiteY54" fmla="*/ 953 h 451485"/>
                <a:gd name="connsiteX55" fmla="*/ 74295 w 476250"/>
                <a:gd name="connsiteY55" fmla="*/ 4763 h 451485"/>
                <a:gd name="connsiteX56" fmla="*/ 107632 w 476250"/>
                <a:gd name="connsiteY56" fmla="*/ 5715 h 451485"/>
                <a:gd name="connsiteX57" fmla="*/ 153352 w 476250"/>
                <a:gd name="connsiteY57" fmla="*/ 4763 h 451485"/>
                <a:gd name="connsiteX58" fmla="*/ 203835 w 476250"/>
                <a:gd name="connsiteY58" fmla="*/ 1905 h 451485"/>
                <a:gd name="connsiteX59" fmla="*/ 250507 w 476250"/>
                <a:gd name="connsiteY59" fmla="*/ 953 h 451485"/>
                <a:gd name="connsiteX60" fmla="*/ 397192 w 476250"/>
                <a:gd name="connsiteY60" fmla="*/ 112395 h 451485"/>
                <a:gd name="connsiteX61" fmla="*/ 346710 w 476250"/>
                <a:gd name="connsiteY61" fmla="*/ 202883 h 451485"/>
                <a:gd name="connsiteX62" fmla="*/ 161925 w 476250"/>
                <a:gd name="connsiteY62" fmla="*/ 197168 h 451485"/>
                <a:gd name="connsiteX63" fmla="*/ 224790 w 476250"/>
                <a:gd name="connsiteY63" fmla="*/ 197168 h 451485"/>
                <a:gd name="connsiteX64" fmla="*/ 308610 w 476250"/>
                <a:gd name="connsiteY64" fmla="*/ 180975 h 451485"/>
                <a:gd name="connsiteX65" fmla="*/ 342900 w 476250"/>
                <a:gd name="connsiteY65" fmla="*/ 116205 h 451485"/>
                <a:gd name="connsiteX66" fmla="*/ 238125 w 476250"/>
                <a:gd name="connsiteY66" fmla="*/ 40005 h 451485"/>
                <a:gd name="connsiteX67" fmla="*/ 162877 w 476250"/>
                <a:gd name="connsiteY67" fmla="*/ 48578 h 451485"/>
                <a:gd name="connsiteX68" fmla="*/ 142875 w 476250"/>
                <a:gd name="connsiteY68" fmla="*/ 81915 h 451485"/>
                <a:gd name="connsiteX69" fmla="*/ 142875 w 476250"/>
                <a:gd name="connsiteY69" fmla="*/ 102870 h 451485"/>
                <a:gd name="connsiteX70" fmla="*/ 142875 w 476250"/>
                <a:gd name="connsiteY70" fmla="*/ 179070 h 451485"/>
                <a:gd name="connsiteX71" fmla="*/ 146685 w 476250"/>
                <a:gd name="connsiteY71" fmla="*/ 193358 h 451485"/>
                <a:gd name="connsiteX72" fmla="*/ 161925 w 476250"/>
                <a:gd name="connsiteY72" fmla="*/ 197168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6250" h="451485">
                  <a:moveTo>
                    <a:pt x="346710" y="202883"/>
                  </a:moveTo>
                  <a:cubicBezTo>
                    <a:pt x="333375" y="209550"/>
                    <a:pt x="317182" y="214313"/>
                    <a:pt x="297180" y="219075"/>
                  </a:cubicBezTo>
                  <a:cubicBezTo>
                    <a:pt x="322897" y="223838"/>
                    <a:pt x="340995" y="233363"/>
                    <a:pt x="351472" y="248603"/>
                  </a:cubicBezTo>
                  <a:cubicBezTo>
                    <a:pt x="360997" y="262890"/>
                    <a:pt x="366713" y="287655"/>
                    <a:pt x="366713" y="320993"/>
                  </a:cubicBezTo>
                  <a:lnTo>
                    <a:pt x="366713" y="351473"/>
                  </a:lnTo>
                  <a:cubicBezTo>
                    <a:pt x="366713" y="353378"/>
                    <a:pt x="366713" y="356235"/>
                    <a:pt x="366713" y="359093"/>
                  </a:cubicBezTo>
                  <a:cubicBezTo>
                    <a:pt x="366713" y="390525"/>
                    <a:pt x="377190" y="406718"/>
                    <a:pt x="397192" y="406718"/>
                  </a:cubicBezTo>
                  <a:cubicBezTo>
                    <a:pt x="418147" y="406718"/>
                    <a:pt x="428625" y="387668"/>
                    <a:pt x="428625" y="349568"/>
                  </a:cubicBezTo>
                  <a:lnTo>
                    <a:pt x="428625" y="329565"/>
                  </a:lnTo>
                  <a:lnTo>
                    <a:pt x="428625" y="313373"/>
                  </a:lnTo>
                  <a:lnTo>
                    <a:pt x="428625" y="303848"/>
                  </a:lnTo>
                  <a:cubicBezTo>
                    <a:pt x="428625" y="291465"/>
                    <a:pt x="429578" y="281940"/>
                    <a:pt x="431482" y="277178"/>
                  </a:cubicBezTo>
                  <a:cubicBezTo>
                    <a:pt x="435292" y="269558"/>
                    <a:pt x="441960" y="265748"/>
                    <a:pt x="452438" y="265748"/>
                  </a:cubicBezTo>
                  <a:cubicBezTo>
                    <a:pt x="468630" y="265748"/>
                    <a:pt x="476250" y="275273"/>
                    <a:pt x="476250" y="293370"/>
                  </a:cubicBezTo>
                  <a:cubicBezTo>
                    <a:pt x="476250" y="293370"/>
                    <a:pt x="476250" y="299085"/>
                    <a:pt x="475297" y="307658"/>
                  </a:cubicBezTo>
                  <a:lnTo>
                    <a:pt x="475297" y="321945"/>
                  </a:lnTo>
                  <a:cubicBezTo>
                    <a:pt x="475297" y="331470"/>
                    <a:pt x="475297" y="337185"/>
                    <a:pt x="475297" y="340043"/>
                  </a:cubicBezTo>
                  <a:lnTo>
                    <a:pt x="475297" y="357188"/>
                  </a:lnTo>
                  <a:cubicBezTo>
                    <a:pt x="475297" y="360045"/>
                    <a:pt x="474345" y="363855"/>
                    <a:pt x="474345" y="369570"/>
                  </a:cubicBezTo>
                  <a:cubicBezTo>
                    <a:pt x="474345" y="395288"/>
                    <a:pt x="466725" y="415290"/>
                    <a:pt x="452438" y="429578"/>
                  </a:cubicBezTo>
                  <a:cubicBezTo>
                    <a:pt x="438150" y="443865"/>
                    <a:pt x="418147" y="451485"/>
                    <a:pt x="392430" y="451485"/>
                  </a:cubicBezTo>
                  <a:cubicBezTo>
                    <a:pt x="340042" y="451485"/>
                    <a:pt x="313372" y="424815"/>
                    <a:pt x="313372" y="372428"/>
                  </a:cubicBezTo>
                  <a:lnTo>
                    <a:pt x="313372" y="352425"/>
                  </a:lnTo>
                  <a:lnTo>
                    <a:pt x="313372" y="329565"/>
                  </a:lnTo>
                  <a:lnTo>
                    <a:pt x="313372" y="315278"/>
                  </a:lnTo>
                  <a:cubicBezTo>
                    <a:pt x="313372" y="285750"/>
                    <a:pt x="307657" y="265748"/>
                    <a:pt x="296228" y="256223"/>
                  </a:cubicBezTo>
                  <a:cubicBezTo>
                    <a:pt x="284797" y="246698"/>
                    <a:pt x="261938" y="241935"/>
                    <a:pt x="225742" y="241935"/>
                  </a:cubicBezTo>
                  <a:lnTo>
                    <a:pt x="163830" y="241935"/>
                  </a:lnTo>
                  <a:cubicBezTo>
                    <a:pt x="149542" y="241935"/>
                    <a:pt x="142875" y="250508"/>
                    <a:pt x="142875" y="267653"/>
                  </a:cubicBezTo>
                  <a:lnTo>
                    <a:pt x="142875" y="319088"/>
                  </a:lnTo>
                  <a:cubicBezTo>
                    <a:pt x="142875" y="352425"/>
                    <a:pt x="142875" y="370523"/>
                    <a:pt x="143827" y="375285"/>
                  </a:cubicBezTo>
                  <a:cubicBezTo>
                    <a:pt x="147638" y="397193"/>
                    <a:pt x="159067" y="408623"/>
                    <a:pt x="177165" y="408623"/>
                  </a:cubicBezTo>
                  <a:cubicBezTo>
                    <a:pt x="183832" y="408623"/>
                    <a:pt x="187642" y="408623"/>
                    <a:pt x="191452" y="407670"/>
                  </a:cubicBezTo>
                  <a:cubicBezTo>
                    <a:pt x="199072" y="406718"/>
                    <a:pt x="204788" y="406718"/>
                    <a:pt x="208597" y="406718"/>
                  </a:cubicBezTo>
                  <a:cubicBezTo>
                    <a:pt x="222885" y="406718"/>
                    <a:pt x="229552" y="414338"/>
                    <a:pt x="229552" y="428625"/>
                  </a:cubicBezTo>
                  <a:cubicBezTo>
                    <a:pt x="229552" y="443865"/>
                    <a:pt x="220027" y="451485"/>
                    <a:pt x="200977" y="451485"/>
                  </a:cubicBezTo>
                  <a:lnTo>
                    <a:pt x="191452" y="450533"/>
                  </a:lnTo>
                  <a:lnTo>
                    <a:pt x="155257" y="445770"/>
                  </a:lnTo>
                  <a:cubicBezTo>
                    <a:pt x="141922" y="443865"/>
                    <a:pt x="129540" y="442913"/>
                    <a:pt x="118110" y="442913"/>
                  </a:cubicBezTo>
                  <a:cubicBezTo>
                    <a:pt x="104775" y="442913"/>
                    <a:pt x="89535" y="443865"/>
                    <a:pt x="71438" y="445770"/>
                  </a:cubicBezTo>
                  <a:lnTo>
                    <a:pt x="39052" y="449580"/>
                  </a:lnTo>
                  <a:cubicBezTo>
                    <a:pt x="32385" y="450533"/>
                    <a:pt x="28575" y="450533"/>
                    <a:pt x="28575" y="450533"/>
                  </a:cubicBezTo>
                  <a:cubicBezTo>
                    <a:pt x="9525" y="450533"/>
                    <a:pt x="0" y="442913"/>
                    <a:pt x="0" y="426720"/>
                  </a:cubicBezTo>
                  <a:cubicBezTo>
                    <a:pt x="0" y="412433"/>
                    <a:pt x="6667" y="405765"/>
                    <a:pt x="20955" y="405765"/>
                  </a:cubicBezTo>
                  <a:cubicBezTo>
                    <a:pt x="22860" y="405765"/>
                    <a:pt x="29527" y="405765"/>
                    <a:pt x="39052" y="406718"/>
                  </a:cubicBezTo>
                  <a:cubicBezTo>
                    <a:pt x="43815" y="407670"/>
                    <a:pt x="48577" y="408623"/>
                    <a:pt x="53340" y="408623"/>
                  </a:cubicBezTo>
                  <a:cubicBezTo>
                    <a:pt x="76200" y="408623"/>
                    <a:pt x="87630" y="391478"/>
                    <a:pt x="87630" y="359093"/>
                  </a:cubicBezTo>
                  <a:lnTo>
                    <a:pt x="87630" y="91440"/>
                  </a:lnTo>
                  <a:cubicBezTo>
                    <a:pt x="87630" y="58103"/>
                    <a:pt x="76200" y="41910"/>
                    <a:pt x="53340" y="41910"/>
                  </a:cubicBezTo>
                  <a:cubicBezTo>
                    <a:pt x="49530" y="41910"/>
                    <a:pt x="44767" y="42863"/>
                    <a:pt x="37147" y="43815"/>
                  </a:cubicBezTo>
                  <a:cubicBezTo>
                    <a:pt x="30480" y="44768"/>
                    <a:pt x="24765" y="45720"/>
                    <a:pt x="20955" y="45720"/>
                  </a:cubicBezTo>
                  <a:cubicBezTo>
                    <a:pt x="15240" y="45720"/>
                    <a:pt x="10477" y="43815"/>
                    <a:pt x="6667" y="39053"/>
                  </a:cubicBezTo>
                  <a:cubicBezTo>
                    <a:pt x="2857" y="35243"/>
                    <a:pt x="952" y="29528"/>
                    <a:pt x="952" y="23813"/>
                  </a:cubicBezTo>
                  <a:cubicBezTo>
                    <a:pt x="952" y="8573"/>
                    <a:pt x="10477" y="0"/>
                    <a:pt x="30480" y="0"/>
                  </a:cubicBezTo>
                  <a:cubicBezTo>
                    <a:pt x="32385" y="0"/>
                    <a:pt x="35242" y="0"/>
                    <a:pt x="40005" y="953"/>
                  </a:cubicBezTo>
                  <a:lnTo>
                    <a:pt x="74295" y="4763"/>
                  </a:lnTo>
                  <a:cubicBezTo>
                    <a:pt x="82867" y="5715"/>
                    <a:pt x="94297" y="5715"/>
                    <a:pt x="107632" y="5715"/>
                  </a:cubicBezTo>
                  <a:cubicBezTo>
                    <a:pt x="120967" y="5715"/>
                    <a:pt x="137160" y="5715"/>
                    <a:pt x="153352" y="4763"/>
                  </a:cubicBezTo>
                  <a:lnTo>
                    <a:pt x="203835" y="1905"/>
                  </a:lnTo>
                  <a:cubicBezTo>
                    <a:pt x="220980" y="953"/>
                    <a:pt x="236220" y="953"/>
                    <a:pt x="250507" y="953"/>
                  </a:cubicBezTo>
                  <a:cubicBezTo>
                    <a:pt x="348615" y="953"/>
                    <a:pt x="397192" y="38100"/>
                    <a:pt x="397192" y="112395"/>
                  </a:cubicBezTo>
                  <a:cubicBezTo>
                    <a:pt x="397192" y="157163"/>
                    <a:pt x="380047" y="186690"/>
                    <a:pt x="346710" y="202883"/>
                  </a:cubicBezTo>
                  <a:close/>
                  <a:moveTo>
                    <a:pt x="161925" y="197168"/>
                  </a:moveTo>
                  <a:lnTo>
                    <a:pt x="224790" y="197168"/>
                  </a:lnTo>
                  <a:cubicBezTo>
                    <a:pt x="261938" y="197168"/>
                    <a:pt x="290513" y="191453"/>
                    <a:pt x="308610" y="180975"/>
                  </a:cubicBezTo>
                  <a:cubicBezTo>
                    <a:pt x="331470" y="167640"/>
                    <a:pt x="342900" y="146685"/>
                    <a:pt x="342900" y="116205"/>
                  </a:cubicBezTo>
                  <a:cubicBezTo>
                    <a:pt x="342900" y="65723"/>
                    <a:pt x="307657" y="40005"/>
                    <a:pt x="238125" y="40005"/>
                  </a:cubicBezTo>
                  <a:cubicBezTo>
                    <a:pt x="200977" y="40005"/>
                    <a:pt x="176213" y="42863"/>
                    <a:pt x="162877" y="48578"/>
                  </a:cubicBezTo>
                  <a:cubicBezTo>
                    <a:pt x="149542" y="54293"/>
                    <a:pt x="142875" y="64770"/>
                    <a:pt x="142875" y="81915"/>
                  </a:cubicBezTo>
                  <a:lnTo>
                    <a:pt x="142875" y="102870"/>
                  </a:lnTo>
                  <a:lnTo>
                    <a:pt x="142875" y="179070"/>
                  </a:lnTo>
                  <a:cubicBezTo>
                    <a:pt x="142875" y="186690"/>
                    <a:pt x="143827" y="191453"/>
                    <a:pt x="146685" y="193358"/>
                  </a:cubicBezTo>
                  <a:cubicBezTo>
                    <a:pt x="148590" y="196215"/>
                    <a:pt x="154305" y="197168"/>
                    <a:pt x="161925" y="197168"/>
                  </a:cubicBezTo>
                  <a:close/>
                </a:path>
              </a:pathLst>
            </a:custGeom>
            <a:solidFill>
              <a:srgbClr val="000000"/>
            </a:solidFill>
            <a:ln w="9525" cap="flat">
              <a:noFill/>
              <a:prstDash val="solid"/>
              <a:miter/>
            </a:ln>
          </p:spPr>
          <p:txBody>
            <a:bodyPr rtlCol="0" anchor="ctr"/>
            <a:lstStyle/>
            <a:p>
              <a:endParaRPr lang="en-US"/>
            </a:p>
          </p:txBody>
        </p:sp>
        <p:sp>
          <p:nvSpPr>
            <p:cNvPr id="460" name="Freeform 459">
              <a:extLst>
                <a:ext uri="{FF2B5EF4-FFF2-40B4-BE49-F238E27FC236}">
                  <a16:creationId xmlns:a16="http://schemas.microsoft.com/office/drawing/2014/main" id="{FC49FEAA-8F2D-8396-44E3-2C49AB763232}"/>
                </a:ext>
              </a:extLst>
            </p:cNvPr>
            <p:cNvSpPr/>
            <p:nvPr/>
          </p:nvSpPr>
          <p:spPr>
            <a:xfrm>
              <a:off x="2188845"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61" name="Freeform 460">
              <a:extLst>
                <a:ext uri="{FF2B5EF4-FFF2-40B4-BE49-F238E27FC236}">
                  <a16:creationId xmlns:a16="http://schemas.microsoft.com/office/drawing/2014/main" id="{D3DA895B-3A7D-AB96-C5AD-E4225B1F9A2C}"/>
                </a:ext>
              </a:extLst>
            </p:cNvPr>
            <p:cNvSpPr/>
            <p:nvPr/>
          </p:nvSpPr>
          <p:spPr>
            <a:xfrm>
              <a:off x="2598420" y="10477"/>
              <a:ext cx="463867" cy="462915"/>
            </a:xfrm>
            <a:custGeom>
              <a:avLst/>
              <a:gdLst>
                <a:gd name="connsiteX0" fmla="*/ 133350 w 463867"/>
                <a:gd name="connsiteY0" fmla="*/ 106680 h 462915"/>
                <a:gd name="connsiteX1" fmla="*/ 133350 w 463867"/>
                <a:gd name="connsiteY1" fmla="*/ 149543 h 462915"/>
                <a:gd name="connsiteX2" fmla="*/ 129540 w 463867"/>
                <a:gd name="connsiteY2" fmla="*/ 203835 h 462915"/>
                <a:gd name="connsiteX3" fmla="*/ 129540 w 463867"/>
                <a:gd name="connsiteY3" fmla="*/ 305753 h 462915"/>
                <a:gd name="connsiteX4" fmla="*/ 140018 w 463867"/>
                <a:gd name="connsiteY4" fmla="*/ 373380 h 462915"/>
                <a:gd name="connsiteX5" fmla="*/ 179070 w 463867"/>
                <a:gd name="connsiteY5" fmla="*/ 406718 h 462915"/>
                <a:gd name="connsiteX6" fmla="*/ 233363 w 463867"/>
                <a:gd name="connsiteY6" fmla="*/ 418148 h 462915"/>
                <a:gd name="connsiteX7" fmla="*/ 296228 w 463867"/>
                <a:gd name="connsiteY7" fmla="*/ 403860 h 462915"/>
                <a:gd name="connsiteX8" fmla="*/ 329565 w 463867"/>
                <a:gd name="connsiteY8" fmla="*/ 365760 h 462915"/>
                <a:gd name="connsiteX9" fmla="*/ 338138 w 463867"/>
                <a:gd name="connsiteY9" fmla="*/ 305753 h 462915"/>
                <a:gd name="connsiteX10" fmla="*/ 338138 w 463867"/>
                <a:gd name="connsiteY10" fmla="*/ 134303 h 462915"/>
                <a:gd name="connsiteX11" fmla="*/ 337185 w 463867"/>
                <a:gd name="connsiteY11" fmla="*/ 77153 h 462915"/>
                <a:gd name="connsiteX12" fmla="*/ 303847 w 463867"/>
                <a:gd name="connsiteY12" fmla="*/ 42863 h 462915"/>
                <a:gd name="connsiteX13" fmla="*/ 290513 w 463867"/>
                <a:gd name="connsiteY13" fmla="*/ 43815 h 462915"/>
                <a:gd name="connsiteX14" fmla="*/ 272415 w 463867"/>
                <a:gd name="connsiteY14" fmla="*/ 45720 h 462915"/>
                <a:gd name="connsiteX15" fmla="*/ 257175 w 463867"/>
                <a:gd name="connsiteY15" fmla="*/ 39053 h 462915"/>
                <a:gd name="connsiteX16" fmla="*/ 250507 w 463867"/>
                <a:gd name="connsiteY16" fmla="*/ 23813 h 462915"/>
                <a:gd name="connsiteX17" fmla="*/ 280035 w 463867"/>
                <a:gd name="connsiteY17" fmla="*/ 0 h 462915"/>
                <a:gd name="connsiteX18" fmla="*/ 289560 w 463867"/>
                <a:gd name="connsiteY18" fmla="*/ 953 h 462915"/>
                <a:gd name="connsiteX19" fmla="*/ 328613 w 463867"/>
                <a:gd name="connsiteY19" fmla="*/ 6668 h 462915"/>
                <a:gd name="connsiteX20" fmla="*/ 361950 w 463867"/>
                <a:gd name="connsiteY20" fmla="*/ 8573 h 462915"/>
                <a:gd name="connsiteX21" fmla="*/ 391478 w 463867"/>
                <a:gd name="connsiteY21" fmla="*/ 6668 h 462915"/>
                <a:gd name="connsiteX22" fmla="*/ 420053 w 463867"/>
                <a:gd name="connsiteY22" fmla="*/ 1905 h 462915"/>
                <a:gd name="connsiteX23" fmla="*/ 436245 w 463867"/>
                <a:gd name="connsiteY23" fmla="*/ 0 h 462915"/>
                <a:gd name="connsiteX24" fmla="*/ 463868 w 463867"/>
                <a:gd name="connsiteY24" fmla="*/ 22860 h 462915"/>
                <a:gd name="connsiteX25" fmla="*/ 436245 w 463867"/>
                <a:gd name="connsiteY25" fmla="*/ 45720 h 462915"/>
                <a:gd name="connsiteX26" fmla="*/ 428625 w 463867"/>
                <a:gd name="connsiteY26" fmla="*/ 45720 h 462915"/>
                <a:gd name="connsiteX27" fmla="*/ 421957 w 463867"/>
                <a:gd name="connsiteY27" fmla="*/ 45720 h 462915"/>
                <a:gd name="connsiteX28" fmla="*/ 397193 w 463867"/>
                <a:gd name="connsiteY28" fmla="*/ 65723 h 462915"/>
                <a:gd name="connsiteX29" fmla="*/ 392430 w 463867"/>
                <a:gd name="connsiteY29" fmla="*/ 167640 h 462915"/>
                <a:gd name="connsiteX30" fmla="*/ 392430 w 463867"/>
                <a:gd name="connsiteY30" fmla="*/ 283845 h 462915"/>
                <a:gd name="connsiteX31" fmla="*/ 389572 w 463867"/>
                <a:gd name="connsiteY31" fmla="*/ 346710 h 462915"/>
                <a:gd name="connsiteX32" fmla="*/ 366713 w 463867"/>
                <a:gd name="connsiteY32" fmla="*/ 404813 h 462915"/>
                <a:gd name="connsiteX33" fmla="*/ 231457 w 463867"/>
                <a:gd name="connsiteY33" fmla="*/ 462915 h 462915"/>
                <a:gd name="connsiteX34" fmla="*/ 80010 w 463867"/>
                <a:gd name="connsiteY34" fmla="*/ 386715 h 462915"/>
                <a:gd name="connsiteX35" fmla="*/ 69532 w 463867"/>
                <a:gd name="connsiteY35" fmla="*/ 314325 h 462915"/>
                <a:gd name="connsiteX36" fmla="*/ 71438 w 463867"/>
                <a:gd name="connsiteY36" fmla="*/ 243840 h 462915"/>
                <a:gd name="connsiteX37" fmla="*/ 73343 w 463867"/>
                <a:gd name="connsiteY37" fmla="*/ 173355 h 462915"/>
                <a:gd name="connsiteX38" fmla="*/ 73343 w 463867"/>
                <a:gd name="connsiteY38" fmla="*/ 138113 h 462915"/>
                <a:gd name="connsiteX39" fmla="*/ 72390 w 463867"/>
                <a:gd name="connsiteY39" fmla="*/ 83820 h 462915"/>
                <a:gd name="connsiteX40" fmla="*/ 46672 w 463867"/>
                <a:gd name="connsiteY40" fmla="*/ 47625 h 462915"/>
                <a:gd name="connsiteX41" fmla="*/ 41910 w 463867"/>
                <a:gd name="connsiteY41" fmla="*/ 47625 h 462915"/>
                <a:gd name="connsiteX42" fmla="*/ 36195 w 463867"/>
                <a:gd name="connsiteY42" fmla="*/ 47625 h 462915"/>
                <a:gd name="connsiteX43" fmla="*/ 27622 w 463867"/>
                <a:gd name="connsiteY43" fmla="*/ 47625 h 462915"/>
                <a:gd name="connsiteX44" fmla="*/ 0 w 463867"/>
                <a:gd name="connsiteY44" fmla="*/ 24765 h 462915"/>
                <a:gd name="connsiteX45" fmla="*/ 25718 w 463867"/>
                <a:gd name="connsiteY45" fmla="*/ 1905 h 462915"/>
                <a:gd name="connsiteX46" fmla="*/ 48578 w 463867"/>
                <a:gd name="connsiteY46" fmla="*/ 3810 h 462915"/>
                <a:gd name="connsiteX47" fmla="*/ 109538 w 463867"/>
                <a:gd name="connsiteY47" fmla="*/ 9525 h 462915"/>
                <a:gd name="connsiteX48" fmla="*/ 175260 w 463867"/>
                <a:gd name="connsiteY48" fmla="*/ 3810 h 462915"/>
                <a:gd name="connsiteX49" fmla="*/ 192405 w 463867"/>
                <a:gd name="connsiteY49" fmla="*/ 2858 h 462915"/>
                <a:gd name="connsiteX50" fmla="*/ 220028 w 463867"/>
                <a:gd name="connsiteY50" fmla="*/ 25718 h 462915"/>
                <a:gd name="connsiteX51" fmla="*/ 196215 w 463867"/>
                <a:gd name="connsiteY51" fmla="*/ 48578 h 462915"/>
                <a:gd name="connsiteX52" fmla="*/ 180022 w 463867"/>
                <a:gd name="connsiteY52" fmla="*/ 46673 h 462915"/>
                <a:gd name="connsiteX53" fmla="*/ 163830 w 463867"/>
                <a:gd name="connsiteY53" fmla="*/ 44768 h 462915"/>
                <a:gd name="connsiteX54" fmla="*/ 135255 w 463867"/>
                <a:gd name="connsiteY54" fmla="*/ 67628 h 462915"/>
                <a:gd name="connsiteX55" fmla="*/ 133350 w 463867"/>
                <a:gd name="connsiteY55" fmla="*/ 106680 h 462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63867" h="462915">
                  <a:moveTo>
                    <a:pt x="133350" y="106680"/>
                  </a:moveTo>
                  <a:lnTo>
                    <a:pt x="133350" y="149543"/>
                  </a:lnTo>
                  <a:lnTo>
                    <a:pt x="129540" y="203835"/>
                  </a:lnTo>
                  <a:lnTo>
                    <a:pt x="129540" y="305753"/>
                  </a:lnTo>
                  <a:cubicBezTo>
                    <a:pt x="129540" y="337185"/>
                    <a:pt x="133350" y="359093"/>
                    <a:pt x="140018" y="373380"/>
                  </a:cubicBezTo>
                  <a:cubicBezTo>
                    <a:pt x="146685" y="387668"/>
                    <a:pt x="160020" y="399098"/>
                    <a:pt x="179070" y="406718"/>
                  </a:cubicBezTo>
                  <a:cubicBezTo>
                    <a:pt x="197168" y="414338"/>
                    <a:pt x="215265" y="418148"/>
                    <a:pt x="233363" y="418148"/>
                  </a:cubicBezTo>
                  <a:cubicBezTo>
                    <a:pt x="258128" y="418148"/>
                    <a:pt x="279082" y="413385"/>
                    <a:pt x="296228" y="403860"/>
                  </a:cubicBezTo>
                  <a:cubicBezTo>
                    <a:pt x="313372" y="394335"/>
                    <a:pt x="324803" y="381953"/>
                    <a:pt x="329565" y="365760"/>
                  </a:cubicBezTo>
                  <a:cubicBezTo>
                    <a:pt x="334328" y="349568"/>
                    <a:pt x="337185" y="329565"/>
                    <a:pt x="338138" y="305753"/>
                  </a:cubicBezTo>
                  <a:lnTo>
                    <a:pt x="338138" y="134303"/>
                  </a:lnTo>
                  <a:cubicBezTo>
                    <a:pt x="338138" y="100965"/>
                    <a:pt x="338138" y="80963"/>
                    <a:pt x="337185" y="77153"/>
                  </a:cubicBezTo>
                  <a:cubicBezTo>
                    <a:pt x="333375" y="54293"/>
                    <a:pt x="321945" y="42863"/>
                    <a:pt x="303847" y="42863"/>
                  </a:cubicBezTo>
                  <a:cubicBezTo>
                    <a:pt x="300990" y="42863"/>
                    <a:pt x="296228" y="42863"/>
                    <a:pt x="290513" y="43815"/>
                  </a:cubicBezTo>
                  <a:cubicBezTo>
                    <a:pt x="281940" y="44768"/>
                    <a:pt x="276225" y="45720"/>
                    <a:pt x="272415" y="45720"/>
                  </a:cubicBezTo>
                  <a:cubicBezTo>
                    <a:pt x="266700" y="45720"/>
                    <a:pt x="261938" y="43815"/>
                    <a:pt x="257175" y="39053"/>
                  </a:cubicBezTo>
                  <a:cubicBezTo>
                    <a:pt x="253365" y="34290"/>
                    <a:pt x="250507" y="29528"/>
                    <a:pt x="250507" y="23813"/>
                  </a:cubicBezTo>
                  <a:cubicBezTo>
                    <a:pt x="250507" y="7620"/>
                    <a:pt x="260032" y="0"/>
                    <a:pt x="280035" y="0"/>
                  </a:cubicBezTo>
                  <a:cubicBezTo>
                    <a:pt x="282893" y="0"/>
                    <a:pt x="286703" y="0"/>
                    <a:pt x="289560" y="953"/>
                  </a:cubicBezTo>
                  <a:lnTo>
                    <a:pt x="328613" y="6668"/>
                  </a:lnTo>
                  <a:cubicBezTo>
                    <a:pt x="338138" y="7620"/>
                    <a:pt x="349568" y="8573"/>
                    <a:pt x="361950" y="8573"/>
                  </a:cubicBezTo>
                  <a:cubicBezTo>
                    <a:pt x="374332" y="8573"/>
                    <a:pt x="383857" y="7620"/>
                    <a:pt x="391478" y="6668"/>
                  </a:cubicBezTo>
                  <a:lnTo>
                    <a:pt x="420053" y="1905"/>
                  </a:lnTo>
                  <a:cubicBezTo>
                    <a:pt x="427672" y="953"/>
                    <a:pt x="433388" y="0"/>
                    <a:pt x="436245" y="0"/>
                  </a:cubicBezTo>
                  <a:cubicBezTo>
                    <a:pt x="455295" y="0"/>
                    <a:pt x="463868" y="7620"/>
                    <a:pt x="463868" y="22860"/>
                  </a:cubicBezTo>
                  <a:cubicBezTo>
                    <a:pt x="463868" y="38100"/>
                    <a:pt x="454343" y="45720"/>
                    <a:pt x="436245" y="45720"/>
                  </a:cubicBezTo>
                  <a:lnTo>
                    <a:pt x="428625" y="45720"/>
                  </a:lnTo>
                  <a:cubicBezTo>
                    <a:pt x="427672" y="45720"/>
                    <a:pt x="424815" y="45720"/>
                    <a:pt x="421957" y="45720"/>
                  </a:cubicBezTo>
                  <a:cubicBezTo>
                    <a:pt x="408622" y="45720"/>
                    <a:pt x="400050" y="52388"/>
                    <a:pt x="397193" y="65723"/>
                  </a:cubicBezTo>
                  <a:cubicBezTo>
                    <a:pt x="394335" y="79058"/>
                    <a:pt x="392430" y="113348"/>
                    <a:pt x="392430" y="167640"/>
                  </a:cubicBezTo>
                  <a:lnTo>
                    <a:pt x="392430" y="283845"/>
                  </a:lnTo>
                  <a:cubicBezTo>
                    <a:pt x="392430" y="312420"/>
                    <a:pt x="391478" y="333375"/>
                    <a:pt x="389572" y="346710"/>
                  </a:cubicBezTo>
                  <a:cubicBezTo>
                    <a:pt x="385763" y="368618"/>
                    <a:pt x="378143" y="387668"/>
                    <a:pt x="366713" y="404813"/>
                  </a:cubicBezTo>
                  <a:cubicBezTo>
                    <a:pt x="340043" y="442913"/>
                    <a:pt x="295275" y="462915"/>
                    <a:pt x="231457" y="462915"/>
                  </a:cubicBezTo>
                  <a:cubicBezTo>
                    <a:pt x="153353" y="462915"/>
                    <a:pt x="102870" y="437198"/>
                    <a:pt x="80010" y="386715"/>
                  </a:cubicBezTo>
                  <a:cubicBezTo>
                    <a:pt x="73343" y="371475"/>
                    <a:pt x="69532" y="346710"/>
                    <a:pt x="69532" y="314325"/>
                  </a:cubicBezTo>
                  <a:cubicBezTo>
                    <a:pt x="69532" y="298133"/>
                    <a:pt x="70485" y="274320"/>
                    <a:pt x="71438" y="243840"/>
                  </a:cubicBezTo>
                  <a:cubicBezTo>
                    <a:pt x="72390" y="212408"/>
                    <a:pt x="73343" y="188595"/>
                    <a:pt x="73343" y="173355"/>
                  </a:cubicBezTo>
                  <a:lnTo>
                    <a:pt x="73343" y="138113"/>
                  </a:lnTo>
                  <a:cubicBezTo>
                    <a:pt x="73343" y="105728"/>
                    <a:pt x="73343" y="87630"/>
                    <a:pt x="72390" y="83820"/>
                  </a:cubicBezTo>
                  <a:cubicBezTo>
                    <a:pt x="69532" y="59055"/>
                    <a:pt x="60960" y="47625"/>
                    <a:pt x="46672" y="47625"/>
                  </a:cubicBezTo>
                  <a:cubicBezTo>
                    <a:pt x="45720" y="47625"/>
                    <a:pt x="43815" y="47625"/>
                    <a:pt x="41910" y="47625"/>
                  </a:cubicBezTo>
                  <a:cubicBezTo>
                    <a:pt x="40005" y="47625"/>
                    <a:pt x="38100" y="47625"/>
                    <a:pt x="36195" y="47625"/>
                  </a:cubicBezTo>
                  <a:cubicBezTo>
                    <a:pt x="34290" y="47625"/>
                    <a:pt x="31432" y="47625"/>
                    <a:pt x="27622" y="47625"/>
                  </a:cubicBezTo>
                  <a:cubicBezTo>
                    <a:pt x="8572" y="47625"/>
                    <a:pt x="0" y="40005"/>
                    <a:pt x="0" y="24765"/>
                  </a:cubicBezTo>
                  <a:cubicBezTo>
                    <a:pt x="0" y="9525"/>
                    <a:pt x="8572" y="1905"/>
                    <a:pt x="25718" y="1905"/>
                  </a:cubicBezTo>
                  <a:cubicBezTo>
                    <a:pt x="32385" y="1905"/>
                    <a:pt x="40005" y="2858"/>
                    <a:pt x="48578" y="3810"/>
                  </a:cubicBezTo>
                  <a:cubicBezTo>
                    <a:pt x="70485" y="7620"/>
                    <a:pt x="90488" y="9525"/>
                    <a:pt x="109538" y="9525"/>
                  </a:cubicBezTo>
                  <a:cubicBezTo>
                    <a:pt x="128588" y="9525"/>
                    <a:pt x="150495" y="7620"/>
                    <a:pt x="175260" y="3810"/>
                  </a:cubicBezTo>
                  <a:cubicBezTo>
                    <a:pt x="180975" y="2858"/>
                    <a:pt x="186690" y="2858"/>
                    <a:pt x="192405" y="2858"/>
                  </a:cubicBezTo>
                  <a:cubicBezTo>
                    <a:pt x="210503" y="2858"/>
                    <a:pt x="220028" y="10478"/>
                    <a:pt x="220028" y="25718"/>
                  </a:cubicBezTo>
                  <a:cubicBezTo>
                    <a:pt x="220028" y="40958"/>
                    <a:pt x="212407" y="48578"/>
                    <a:pt x="196215" y="48578"/>
                  </a:cubicBezTo>
                  <a:cubicBezTo>
                    <a:pt x="192405" y="48578"/>
                    <a:pt x="187643" y="47625"/>
                    <a:pt x="180022" y="46673"/>
                  </a:cubicBezTo>
                  <a:cubicBezTo>
                    <a:pt x="173355" y="45720"/>
                    <a:pt x="167640" y="44768"/>
                    <a:pt x="163830" y="44768"/>
                  </a:cubicBezTo>
                  <a:cubicBezTo>
                    <a:pt x="149543" y="44768"/>
                    <a:pt x="140018" y="52388"/>
                    <a:pt x="135255" y="67628"/>
                  </a:cubicBezTo>
                  <a:cubicBezTo>
                    <a:pt x="135255" y="72390"/>
                    <a:pt x="134303" y="85725"/>
                    <a:pt x="133350" y="106680"/>
                  </a:cubicBezTo>
                  <a:close/>
                </a:path>
              </a:pathLst>
            </a:custGeom>
            <a:solidFill>
              <a:srgbClr val="000000"/>
            </a:solidFill>
            <a:ln w="9525" cap="flat">
              <a:noFill/>
              <a:prstDash val="solid"/>
              <a:miter/>
            </a:ln>
          </p:spPr>
          <p:txBody>
            <a:bodyPr rtlCol="0" anchor="ctr"/>
            <a:lstStyle/>
            <a:p>
              <a:endParaRPr lang="en-US"/>
            </a:p>
          </p:txBody>
        </p:sp>
        <p:sp>
          <p:nvSpPr>
            <p:cNvPr id="462" name="Freeform 461">
              <a:extLst>
                <a:ext uri="{FF2B5EF4-FFF2-40B4-BE49-F238E27FC236}">
                  <a16:creationId xmlns:a16="http://schemas.microsoft.com/office/drawing/2014/main" id="{BF8F959E-2F9A-0354-671C-27D6EA81C42C}"/>
                </a:ext>
              </a:extLst>
            </p:cNvPr>
            <p:cNvSpPr/>
            <p:nvPr/>
          </p:nvSpPr>
          <p:spPr>
            <a:xfrm>
              <a:off x="3077527" y="11430"/>
              <a:ext cx="491490" cy="460057"/>
            </a:xfrm>
            <a:custGeom>
              <a:avLst/>
              <a:gdLst>
                <a:gd name="connsiteX0" fmla="*/ 187643 w 491490"/>
                <a:gd name="connsiteY0" fmla="*/ 30480 h 460057"/>
                <a:gd name="connsiteX1" fmla="*/ 366713 w 491490"/>
                <a:gd name="connsiteY1" fmla="*/ 402908 h 460057"/>
                <a:gd name="connsiteX2" fmla="*/ 366713 w 491490"/>
                <a:gd name="connsiteY2" fmla="*/ 134303 h 460057"/>
                <a:gd name="connsiteX3" fmla="*/ 365760 w 491490"/>
                <a:gd name="connsiteY3" fmla="*/ 77153 h 460057"/>
                <a:gd name="connsiteX4" fmla="*/ 332423 w 491490"/>
                <a:gd name="connsiteY4" fmla="*/ 42863 h 460057"/>
                <a:gd name="connsiteX5" fmla="*/ 316230 w 491490"/>
                <a:gd name="connsiteY5" fmla="*/ 44767 h 460057"/>
                <a:gd name="connsiteX6" fmla="*/ 300038 w 491490"/>
                <a:gd name="connsiteY6" fmla="*/ 46672 h 460057"/>
                <a:gd name="connsiteX7" fmla="*/ 284798 w 491490"/>
                <a:gd name="connsiteY7" fmla="*/ 40005 h 460057"/>
                <a:gd name="connsiteX8" fmla="*/ 278130 w 491490"/>
                <a:gd name="connsiteY8" fmla="*/ 24765 h 460057"/>
                <a:gd name="connsiteX9" fmla="*/ 308610 w 491490"/>
                <a:gd name="connsiteY9" fmla="*/ 953 h 460057"/>
                <a:gd name="connsiteX10" fmla="*/ 317183 w 491490"/>
                <a:gd name="connsiteY10" fmla="*/ 1905 h 460057"/>
                <a:gd name="connsiteX11" fmla="*/ 346710 w 491490"/>
                <a:gd name="connsiteY11" fmla="*/ 5715 h 460057"/>
                <a:gd name="connsiteX12" fmla="*/ 383858 w 491490"/>
                <a:gd name="connsiteY12" fmla="*/ 8572 h 460057"/>
                <a:gd name="connsiteX13" fmla="*/ 429578 w 491490"/>
                <a:gd name="connsiteY13" fmla="*/ 4763 h 460057"/>
                <a:gd name="connsiteX14" fmla="*/ 453390 w 491490"/>
                <a:gd name="connsiteY14" fmla="*/ 1905 h 460057"/>
                <a:gd name="connsiteX15" fmla="*/ 458153 w 491490"/>
                <a:gd name="connsiteY15" fmla="*/ 953 h 460057"/>
                <a:gd name="connsiteX16" fmla="*/ 462915 w 491490"/>
                <a:gd name="connsiteY16" fmla="*/ 953 h 460057"/>
                <a:gd name="connsiteX17" fmla="*/ 491490 w 491490"/>
                <a:gd name="connsiteY17" fmla="*/ 23813 h 460057"/>
                <a:gd name="connsiteX18" fmla="*/ 463868 w 491490"/>
                <a:gd name="connsiteY18" fmla="*/ 45720 h 460057"/>
                <a:gd name="connsiteX19" fmla="*/ 456248 w 491490"/>
                <a:gd name="connsiteY19" fmla="*/ 45720 h 460057"/>
                <a:gd name="connsiteX20" fmla="*/ 449580 w 491490"/>
                <a:gd name="connsiteY20" fmla="*/ 45720 h 460057"/>
                <a:gd name="connsiteX21" fmla="*/ 422910 w 491490"/>
                <a:gd name="connsiteY21" fmla="*/ 54292 h 460057"/>
                <a:gd name="connsiteX22" fmla="*/ 415290 w 491490"/>
                <a:gd name="connsiteY22" fmla="*/ 92392 h 460057"/>
                <a:gd name="connsiteX23" fmla="*/ 415290 w 491490"/>
                <a:gd name="connsiteY23" fmla="*/ 130492 h 460057"/>
                <a:gd name="connsiteX24" fmla="*/ 415290 w 491490"/>
                <a:gd name="connsiteY24" fmla="*/ 198120 h 460057"/>
                <a:gd name="connsiteX25" fmla="*/ 415290 w 491490"/>
                <a:gd name="connsiteY25" fmla="*/ 376238 h 460057"/>
                <a:gd name="connsiteX26" fmla="*/ 404813 w 491490"/>
                <a:gd name="connsiteY26" fmla="*/ 441008 h 460057"/>
                <a:gd name="connsiteX27" fmla="*/ 368618 w 491490"/>
                <a:gd name="connsiteY27" fmla="*/ 460057 h 460057"/>
                <a:gd name="connsiteX28" fmla="*/ 313373 w 491490"/>
                <a:gd name="connsiteY28" fmla="*/ 413385 h 460057"/>
                <a:gd name="connsiteX29" fmla="*/ 138113 w 491490"/>
                <a:gd name="connsiteY29" fmla="*/ 49530 h 460057"/>
                <a:gd name="connsiteX30" fmla="*/ 138113 w 491490"/>
                <a:gd name="connsiteY30" fmla="*/ 360045 h 460057"/>
                <a:gd name="connsiteX31" fmla="*/ 172403 w 491490"/>
                <a:gd name="connsiteY31" fmla="*/ 409575 h 460057"/>
                <a:gd name="connsiteX32" fmla="*/ 188595 w 491490"/>
                <a:gd name="connsiteY32" fmla="*/ 408622 h 460057"/>
                <a:gd name="connsiteX33" fmla="*/ 204788 w 491490"/>
                <a:gd name="connsiteY33" fmla="*/ 407670 h 460057"/>
                <a:gd name="connsiteX34" fmla="*/ 225743 w 491490"/>
                <a:gd name="connsiteY34" fmla="*/ 428625 h 460057"/>
                <a:gd name="connsiteX35" fmla="*/ 195263 w 491490"/>
                <a:gd name="connsiteY35" fmla="*/ 451485 h 460057"/>
                <a:gd name="connsiteX36" fmla="*/ 191453 w 491490"/>
                <a:gd name="connsiteY36" fmla="*/ 451485 h 460057"/>
                <a:gd name="connsiteX37" fmla="*/ 186690 w 491490"/>
                <a:gd name="connsiteY37" fmla="*/ 450533 h 460057"/>
                <a:gd name="connsiteX38" fmla="*/ 159068 w 491490"/>
                <a:gd name="connsiteY38" fmla="*/ 446722 h 460057"/>
                <a:gd name="connsiteX39" fmla="*/ 116205 w 491490"/>
                <a:gd name="connsiteY39" fmla="*/ 442913 h 460057"/>
                <a:gd name="connsiteX40" fmla="*/ 71438 w 491490"/>
                <a:gd name="connsiteY40" fmla="*/ 446722 h 460057"/>
                <a:gd name="connsiteX41" fmla="*/ 39053 w 491490"/>
                <a:gd name="connsiteY41" fmla="*/ 450533 h 460057"/>
                <a:gd name="connsiteX42" fmla="*/ 34290 w 491490"/>
                <a:gd name="connsiteY42" fmla="*/ 451485 h 460057"/>
                <a:gd name="connsiteX43" fmla="*/ 28575 w 491490"/>
                <a:gd name="connsiteY43" fmla="*/ 451485 h 460057"/>
                <a:gd name="connsiteX44" fmla="*/ 0 w 491490"/>
                <a:gd name="connsiteY44" fmla="*/ 428625 h 460057"/>
                <a:gd name="connsiteX45" fmla="*/ 20955 w 491490"/>
                <a:gd name="connsiteY45" fmla="*/ 407670 h 460057"/>
                <a:gd name="connsiteX46" fmla="*/ 39053 w 491490"/>
                <a:gd name="connsiteY46" fmla="*/ 408622 h 460057"/>
                <a:gd name="connsiteX47" fmla="*/ 53340 w 491490"/>
                <a:gd name="connsiteY47" fmla="*/ 410528 h 460057"/>
                <a:gd name="connsiteX48" fmla="*/ 87630 w 491490"/>
                <a:gd name="connsiteY48" fmla="*/ 360997 h 460057"/>
                <a:gd name="connsiteX49" fmla="*/ 87630 w 491490"/>
                <a:gd name="connsiteY49" fmla="*/ 314325 h 460057"/>
                <a:gd name="connsiteX50" fmla="*/ 87630 w 491490"/>
                <a:gd name="connsiteY50" fmla="*/ 255270 h 460057"/>
                <a:gd name="connsiteX51" fmla="*/ 87630 w 491490"/>
                <a:gd name="connsiteY51" fmla="*/ 198120 h 460057"/>
                <a:gd name="connsiteX52" fmla="*/ 87630 w 491490"/>
                <a:gd name="connsiteY52" fmla="*/ 92392 h 460057"/>
                <a:gd name="connsiteX53" fmla="*/ 53340 w 491490"/>
                <a:gd name="connsiteY53" fmla="*/ 42863 h 460057"/>
                <a:gd name="connsiteX54" fmla="*/ 40005 w 491490"/>
                <a:gd name="connsiteY54" fmla="*/ 43815 h 460057"/>
                <a:gd name="connsiteX55" fmla="*/ 21908 w 491490"/>
                <a:gd name="connsiteY55" fmla="*/ 45720 h 460057"/>
                <a:gd name="connsiteX56" fmla="*/ 953 w 491490"/>
                <a:gd name="connsiteY56" fmla="*/ 23813 h 460057"/>
                <a:gd name="connsiteX57" fmla="*/ 29528 w 491490"/>
                <a:gd name="connsiteY57" fmla="*/ 0 h 460057"/>
                <a:gd name="connsiteX58" fmla="*/ 40005 w 491490"/>
                <a:gd name="connsiteY58" fmla="*/ 953 h 460057"/>
                <a:gd name="connsiteX59" fmla="*/ 91440 w 491490"/>
                <a:gd name="connsiteY59" fmla="*/ 4763 h 460057"/>
                <a:gd name="connsiteX60" fmla="*/ 120968 w 491490"/>
                <a:gd name="connsiteY60" fmla="*/ 2858 h 460057"/>
                <a:gd name="connsiteX61" fmla="*/ 150495 w 491490"/>
                <a:gd name="connsiteY61" fmla="*/ 953 h 460057"/>
                <a:gd name="connsiteX62" fmla="*/ 178118 w 491490"/>
                <a:gd name="connsiteY62" fmla="*/ 15240 h 460057"/>
                <a:gd name="connsiteX63" fmla="*/ 187643 w 491490"/>
                <a:gd name="connsiteY63" fmla="*/ 30480 h 460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491490" h="460057">
                  <a:moveTo>
                    <a:pt x="187643" y="30480"/>
                  </a:moveTo>
                  <a:lnTo>
                    <a:pt x="366713" y="402908"/>
                  </a:lnTo>
                  <a:lnTo>
                    <a:pt x="366713" y="134303"/>
                  </a:lnTo>
                  <a:cubicBezTo>
                    <a:pt x="366713" y="100013"/>
                    <a:pt x="366713" y="80963"/>
                    <a:pt x="365760" y="77153"/>
                  </a:cubicBezTo>
                  <a:cubicBezTo>
                    <a:pt x="361950" y="54292"/>
                    <a:pt x="350520" y="42863"/>
                    <a:pt x="332423" y="42863"/>
                  </a:cubicBezTo>
                  <a:cubicBezTo>
                    <a:pt x="328613" y="42863"/>
                    <a:pt x="323850" y="43815"/>
                    <a:pt x="316230" y="44767"/>
                  </a:cubicBezTo>
                  <a:cubicBezTo>
                    <a:pt x="309563" y="45720"/>
                    <a:pt x="303848" y="46672"/>
                    <a:pt x="300038" y="46672"/>
                  </a:cubicBezTo>
                  <a:cubicBezTo>
                    <a:pt x="294323" y="46672"/>
                    <a:pt x="289560" y="44767"/>
                    <a:pt x="284798" y="40005"/>
                  </a:cubicBezTo>
                  <a:cubicBezTo>
                    <a:pt x="280988" y="36195"/>
                    <a:pt x="278130" y="30480"/>
                    <a:pt x="278130" y="24765"/>
                  </a:cubicBezTo>
                  <a:cubicBezTo>
                    <a:pt x="278130" y="8572"/>
                    <a:pt x="287655" y="953"/>
                    <a:pt x="308610" y="953"/>
                  </a:cubicBezTo>
                  <a:cubicBezTo>
                    <a:pt x="312420" y="953"/>
                    <a:pt x="315278" y="953"/>
                    <a:pt x="317183" y="1905"/>
                  </a:cubicBezTo>
                  <a:lnTo>
                    <a:pt x="346710" y="5715"/>
                  </a:lnTo>
                  <a:cubicBezTo>
                    <a:pt x="360045" y="7620"/>
                    <a:pt x="372428" y="8572"/>
                    <a:pt x="383858" y="8572"/>
                  </a:cubicBezTo>
                  <a:cubicBezTo>
                    <a:pt x="395288" y="8572"/>
                    <a:pt x="410528" y="7620"/>
                    <a:pt x="429578" y="4763"/>
                  </a:cubicBezTo>
                  <a:cubicBezTo>
                    <a:pt x="436245" y="3810"/>
                    <a:pt x="443865" y="2858"/>
                    <a:pt x="453390" y="1905"/>
                  </a:cubicBezTo>
                  <a:cubicBezTo>
                    <a:pt x="454343" y="1905"/>
                    <a:pt x="456248" y="1905"/>
                    <a:pt x="458153" y="953"/>
                  </a:cubicBezTo>
                  <a:cubicBezTo>
                    <a:pt x="460058" y="953"/>
                    <a:pt x="461010" y="953"/>
                    <a:pt x="462915" y="953"/>
                  </a:cubicBezTo>
                  <a:cubicBezTo>
                    <a:pt x="481965" y="953"/>
                    <a:pt x="491490" y="8572"/>
                    <a:pt x="491490" y="23813"/>
                  </a:cubicBezTo>
                  <a:cubicBezTo>
                    <a:pt x="491490" y="39053"/>
                    <a:pt x="481965" y="45720"/>
                    <a:pt x="463868" y="45720"/>
                  </a:cubicBezTo>
                  <a:cubicBezTo>
                    <a:pt x="461010" y="45720"/>
                    <a:pt x="458153" y="45720"/>
                    <a:pt x="456248" y="45720"/>
                  </a:cubicBezTo>
                  <a:lnTo>
                    <a:pt x="449580" y="45720"/>
                  </a:lnTo>
                  <a:cubicBezTo>
                    <a:pt x="436245" y="45720"/>
                    <a:pt x="426720" y="48578"/>
                    <a:pt x="422910" y="54292"/>
                  </a:cubicBezTo>
                  <a:cubicBezTo>
                    <a:pt x="419100" y="60008"/>
                    <a:pt x="416243" y="72390"/>
                    <a:pt x="415290" y="92392"/>
                  </a:cubicBezTo>
                  <a:lnTo>
                    <a:pt x="415290" y="130492"/>
                  </a:lnTo>
                  <a:lnTo>
                    <a:pt x="415290" y="198120"/>
                  </a:lnTo>
                  <a:lnTo>
                    <a:pt x="415290" y="376238"/>
                  </a:lnTo>
                  <a:cubicBezTo>
                    <a:pt x="415290" y="406717"/>
                    <a:pt x="411480" y="428625"/>
                    <a:pt x="404813" y="441008"/>
                  </a:cubicBezTo>
                  <a:cubicBezTo>
                    <a:pt x="398145" y="453390"/>
                    <a:pt x="385763" y="460057"/>
                    <a:pt x="368618" y="460057"/>
                  </a:cubicBezTo>
                  <a:cubicBezTo>
                    <a:pt x="346710" y="460057"/>
                    <a:pt x="328613" y="444817"/>
                    <a:pt x="313373" y="413385"/>
                  </a:cubicBezTo>
                  <a:lnTo>
                    <a:pt x="138113" y="49530"/>
                  </a:lnTo>
                  <a:lnTo>
                    <a:pt x="138113" y="360045"/>
                  </a:lnTo>
                  <a:cubicBezTo>
                    <a:pt x="138113" y="393383"/>
                    <a:pt x="149543" y="409575"/>
                    <a:pt x="172403" y="409575"/>
                  </a:cubicBezTo>
                  <a:cubicBezTo>
                    <a:pt x="176213" y="409575"/>
                    <a:pt x="180975" y="409575"/>
                    <a:pt x="188595" y="408622"/>
                  </a:cubicBezTo>
                  <a:cubicBezTo>
                    <a:pt x="195263" y="407670"/>
                    <a:pt x="200978" y="407670"/>
                    <a:pt x="204788" y="407670"/>
                  </a:cubicBezTo>
                  <a:cubicBezTo>
                    <a:pt x="219075" y="407670"/>
                    <a:pt x="225743" y="414338"/>
                    <a:pt x="225743" y="428625"/>
                  </a:cubicBezTo>
                  <a:cubicBezTo>
                    <a:pt x="225743" y="443865"/>
                    <a:pt x="216218" y="451485"/>
                    <a:pt x="195263" y="451485"/>
                  </a:cubicBezTo>
                  <a:cubicBezTo>
                    <a:pt x="194310" y="451485"/>
                    <a:pt x="193358" y="451485"/>
                    <a:pt x="191453" y="451485"/>
                  </a:cubicBezTo>
                  <a:cubicBezTo>
                    <a:pt x="189548" y="451485"/>
                    <a:pt x="187643" y="450533"/>
                    <a:pt x="186690" y="450533"/>
                  </a:cubicBezTo>
                  <a:lnTo>
                    <a:pt x="159068" y="446722"/>
                  </a:lnTo>
                  <a:cubicBezTo>
                    <a:pt x="143828" y="444817"/>
                    <a:pt x="129540" y="442913"/>
                    <a:pt x="116205" y="442913"/>
                  </a:cubicBezTo>
                  <a:cubicBezTo>
                    <a:pt x="104775" y="442913"/>
                    <a:pt x="89535" y="443865"/>
                    <a:pt x="71438" y="446722"/>
                  </a:cubicBezTo>
                  <a:lnTo>
                    <a:pt x="39053" y="450533"/>
                  </a:lnTo>
                  <a:cubicBezTo>
                    <a:pt x="38100" y="450533"/>
                    <a:pt x="36195" y="450533"/>
                    <a:pt x="34290" y="451485"/>
                  </a:cubicBezTo>
                  <a:cubicBezTo>
                    <a:pt x="32385" y="451485"/>
                    <a:pt x="30480" y="451485"/>
                    <a:pt x="28575" y="451485"/>
                  </a:cubicBezTo>
                  <a:cubicBezTo>
                    <a:pt x="9525" y="451485"/>
                    <a:pt x="0" y="443865"/>
                    <a:pt x="0" y="428625"/>
                  </a:cubicBezTo>
                  <a:cubicBezTo>
                    <a:pt x="0" y="415290"/>
                    <a:pt x="6668" y="407670"/>
                    <a:pt x="20955" y="407670"/>
                  </a:cubicBezTo>
                  <a:cubicBezTo>
                    <a:pt x="22860" y="407670"/>
                    <a:pt x="29528" y="407670"/>
                    <a:pt x="39053" y="408622"/>
                  </a:cubicBezTo>
                  <a:cubicBezTo>
                    <a:pt x="43815" y="409575"/>
                    <a:pt x="48578" y="410528"/>
                    <a:pt x="53340" y="410528"/>
                  </a:cubicBezTo>
                  <a:cubicBezTo>
                    <a:pt x="76200" y="410528"/>
                    <a:pt x="87630" y="393383"/>
                    <a:pt x="87630" y="360997"/>
                  </a:cubicBezTo>
                  <a:lnTo>
                    <a:pt x="87630" y="314325"/>
                  </a:lnTo>
                  <a:lnTo>
                    <a:pt x="87630" y="255270"/>
                  </a:lnTo>
                  <a:lnTo>
                    <a:pt x="87630" y="198120"/>
                  </a:lnTo>
                  <a:lnTo>
                    <a:pt x="87630" y="92392"/>
                  </a:lnTo>
                  <a:cubicBezTo>
                    <a:pt x="87630" y="59055"/>
                    <a:pt x="76200" y="42863"/>
                    <a:pt x="53340" y="42863"/>
                  </a:cubicBezTo>
                  <a:cubicBezTo>
                    <a:pt x="50483" y="42863"/>
                    <a:pt x="45720" y="42863"/>
                    <a:pt x="40005" y="43815"/>
                  </a:cubicBezTo>
                  <a:cubicBezTo>
                    <a:pt x="31433" y="44767"/>
                    <a:pt x="25718" y="45720"/>
                    <a:pt x="21908" y="45720"/>
                  </a:cubicBezTo>
                  <a:cubicBezTo>
                    <a:pt x="7620" y="45720"/>
                    <a:pt x="953" y="38100"/>
                    <a:pt x="953" y="23813"/>
                  </a:cubicBezTo>
                  <a:cubicBezTo>
                    <a:pt x="953" y="8572"/>
                    <a:pt x="10478" y="0"/>
                    <a:pt x="29528" y="0"/>
                  </a:cubicBezTo>
                  <a:cubicBezTo>
                    <a:pt x="32385" y="0"/>
                    <a:pt x="36195" y="0"/>
                    <a:pt x="40005" y="953"/>
                  </a:cubicBezTo>
                  <a:cubicBezTo>
                    <a:pt x="61913" y="2858"/>
                    <a:pt x="79058" y="4763"/>
                    <a:pt x="91440" y="4763"/>
                  </a:cubicBezTo>
                  <a:cubicBezTo>
                    <a:pt x="98108" y="4763"/>
                    <a:pt x="107633" y="3810"/>
                    <a:pt x="120968" y="2858"/>
                  </a:cubicBezTo>
                  <a:cubicBezTo>
                    <a:pt x="134303" y="1905"/>
                    <a:pt x="143828" y="953"/>
                    <a:pt x="150495" y="953"/>
                  </a:cubicBezTo>
                  <a:cubicBezTo>
                    <a:pt x="163830" y="953"/>
                    <a:pt x="173355" y="5715"/>
                    <a:pt x="178118" y="15240"/>
                  </a:cubicBezTo>
                  <a:lnTo>
                    <a:pt x="187643" y="30480"/>
                  </a:lnTo>
                  <a:close/>
                </a:path>
              </a:pathLst>
            </a:custGeom>
            <a:solidFill>
              <a:srgbClr val="000000"/>
            </a:solidFill>
            <a:ln w="9525" cap="flat">
              <a:noFill/>
              <a:prstDash val="solid"/>
              <a:miter/>
            </a:ln>
          </p:spPr>
          <p:txBody>
            <a:bodyPr rtlCol="0" anchor="ctr"/>
            <a:lstStyle/>
            <a:p>
              <a:endParaRPr lang="en-US"/>
            </a:p>
          </p:txBody>
        </p:sp>
        <p:sp>
          <p:nvSpPr>
            <p:cNvPr id="463" name="Freeform 462">
              <a:extLst>
                <a:ext uri="{FF2B5EF4-FFF2-40B4-BE49-F238E27FC236}">
                  <a16:creationId xmlns:a16="http://schemas.microsoft.com/office/drawing/2014/main" id="{1DB84C7E-CEDE-CD0A-AAB1-511DE0B41359}"/>
                </a:ext>
              </a:extLst>
            </p:cNvPr>
            <p:cNvSpPr/>
            <p:nvPr/>
          </p:nvSpPr>
          <p:spPr>
            <a:xfrm>
              <a:off x="3589020" y="10477"/>
              <a:ext cx="230505" cy="451485"/>
            </a:xfrm>
            <a:custGeom>
              <a:avLst/>
              <a:gdLst>
                <a:gd name="connsiteX0" fmla="*/ 86678 w 230505"/>
                <a:gd name="connsiteY0" fmla="*/ 92393 h 451485"/>
                <a:gd name="connsiteX1" fmla="*/ 52388 w 230505"/>
                <a:gd name="connsiteY1" fmla="*/ 42863 h 451485"/>
                <a:gd name="connsiteX2" fmla="*/ 38100 w 230505"/>
                <a:gd name="connsiteY2" fmla="*/ 43815 h 451485"/>
                <a:gd name="connsiteX3" fmla="*/ 20003 w 230505"/>
                <a:gd name="connsiteY3" fmla="*/ 45720 h 451485"/>
                <a:gd name="connsiteX4" fmla="*/ 5715 w 230505"/>
                <a:gd name="connsiteY4" fmla="*/ 39053 h 451485"/>
                <a:gd name="connsiteX5" fmla="*/ 0 w 230505"/>
                <a:gd name="connsiteY5" fmla="*/ 23813 h 451485"/>
                <a:gd name="connsiteX6" fmla="*/ 29528 w 230505"/>
                <a:gd name="connsiteY6" fmla="*/ 0 h 451485"/>
                <a:gd name="connsiteX7" fmla="*/ 39053 w 230505"/>
                <a:gd name="connsiteY7" fmla="*/ 953 h 451485"/>
                <a:gd name="connsiteX8" fmla="*/ 74295 w 230505"/>
                <a:gd name="connsiteY8" fmla="*/ 5715 h 451485"/>
                <a:gd name="connsiteX9" fmla="*/ 115253 w 230505"/>
                <a:gd name="connsiteY9" fmla="*/ 8573 h 451485"/>
                <a:gd name="connsiteX10" fmla="*/ 160972 w 230505"/>
                <a:gd name="connsiteY10" fmla="*/ 4763 h 451485"/>
                <a:gd name="connsiteX11" fmla="*/ 190500 w 230505"/>
                <a:gd name="connsiteY11" fmla="*/ 953 h 451485"/>
                <a:gd name="connsiteX12" fmla="*/ 200025 w 230505"/>
                <a:gd name="connsiteY12" fmla="*/ 0 h 451485"/>
                <a:gd name="connsiteX13" fmla="*/ 229553 w 230505"/>
                <a:gd name="connsiteY13" fmla="*/ 23813 h 451485"/>
                <a:gd name="connsiteX14" fmla="*/ 223838 w 230505"/>
                <a:gd name="connsiteY14" fmla="*/ 39053 h 451485"/>
                <a:gd name="connsiteX15" fmla="*/ 209550 w 230505"/>
                <a:gd name="connsiteY15" fmla="*/ 45720 h 451485"/>
                <a:gd name="connsiteX16" fmla="*/ 191453 w 230505"/>
                <a:gd name="connsiteY16" fmla="*/ 43815 h 451485"/>
                <a:gd name="connsiteX17" fmla="*/ 177165 w 230505"/>
                <a:gd name="connsiteY17" fmla="*/ 42863 h 451485"/>
                <a:gd name="connsiteX18" fmla="*/ 142875 w 230505"/>
                <a:gd name="connsiteY18" fmla="*/ 92393 h 451485"/>
                <a:gd name="connsiteX19" fmla="*/ 142875 w 230505"/>
                <a:gd name="connsiteY19" fmla="*/ 360045 h 451485"/>
                <a:gd name="connsiteX20" fmla="*/ 177165 w 230505"/>
                <a:gd name="connsiteY20" fmla="*/ 409575 h 451485"/>
                <a:gd name="connsiteX21" fmla="*/ 191453 w 230505"/>
                <a:gd name="connsiteY21" fmla="*/ 408623 h 451485"/>
                <a:gd name="connsiteX22" fmla="*/ 209550 w 230505"/>
                <a:gd name="connsiteY22" fmla="*/ 406718 h 451485"/>
                <a:gd name="connsiteX23" fmla="*/ 230505 w 230505"/>
                <a:gd name="connsiteY23" fmla="*/ 427673 h 451485"/>
                <a:gd name="connsiteX24" fmla="*/ 200978 w 230505"/>
                <a:gd name="connsiteY24" fmla="*/ 451485 h 451485"/>
                <a:gd name="connsiteX25" fmla="*/ 196215 w 230505"/>
                <a:gd name="connsiteY25" fmla="*/ 451485 h 451485"/>
                <a:gd name="connsiteX26" fmla="*/ 191453 w 230505"/>
                <a:gd name="connsiteY26" fmla="*/ 450533 h 451485"/>
                <a:gd name="connsiteX27" fmla="*/ 157163 w 230505"/>
                <a:gd name="connsiteY27" fmla="*/ 444818 h 451485"/>
                <a:gd name="connsiteX28" fmla="*/ 120968 w 230505"/>
                <a:gd name="connsiteY28" fmla="*/ 441960 h 451485"/>
                <a:gd name="connsiteX29" fmla="*/ 71438 w 230505"/>
                <a:gd name="connsiteY29" fmla="*/ 444818 h 451485"/>
                <a:gd name="connsiteX30" fmla="*/ 40957 w 230505"/>
                <a:gd name="connsiteY30" fmla="*/ 449580 h 451485"/>
                <a:gd name="connsiteX31" fmla="*/ 36195 w 230505"/>
                <a:gd name="connsiteY31" fmla="*/ 450533 h 451485"/>
                <a:gd name="connsiteX32" fmla="*/ 30480 w 230505"/>
                <a:gd name="connsiteY32" fmla="*/ 450533 h 451485"/>
                <a:gd name="connsiteX33" fmla="*/ 1905 w 230505"/>
                <a:gd name="connsiteY33" fmla="*/ 426720 h 451485"/>
                <a:gd name="connsiteX34" fmla="*/ 22860 w 230505"/>
                <a:gd name="connsiteY34" fmla="*/ 405765 h 451485"/>
                <a:gd name="connsiteX35" fmla="*/ 40957 w 230505"/>
                <a:gd name="connsiteY35" fmla="*/ 406718 h 451485"/>
                <a:gd name="connsiteX36" fmla="*/ 55245 w 230505"/>
                <a:gd name="connsiteY36" fmla="*/ 408623 h 451485"/>
                <a:gd name="connsiteX37" fmla="*/ 89535 w 230505"/>
                <a:gd name="connsiteY37" fmla="*/ 359093 h 451485"/>
                <a:gd name="connsiteX38" fmla="*/ 89535 w 230505"/>
                <a:gd name="connsiteY38" fmla="*/ 9239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5" h="451485">
                  <a:moveTo>
                    <a:pt x="86678" y="92393"/>
                  </a:moveTo>
                  <a:cubicBezTo>
                    <a:pt x="86678" y="59055"/>
                    <a:pt x="75247" y="42863"/>
                    <a:pt x="52388" y="42863"/>
                  </a:cubicBezTo>
                  <a:cubicBezTo>
                    <a:pt x="45720" y="42863"/>
                    <a:pt x="41910" y="42863"/>
                    <a:pt x="38100" y="43815"/>
                  </a:cubicBezTo>
                  <a:cubicBezTo>
                    <a:pt x="31432" y="44768"/>
                    <a:pt x="24765" y="45720"/>
                    <a:pt x="20003" y="45720"/>
                  </a:cubicBezTo>
                  <a:cubicBezTo>
                    <a:pt x="14288" y="45720"/>
                    <a:pt x="9525" y="43815"/>
                    <a:pt x="5715" y="39053"/>
                  </a:cubicBezTo>
                  <a:cubicBezTo>
                    <a:pt x="1905" y="35243"/>
                    <a:pt x="0" y="29528"/>
                    <a:pt x="0" y="23813"/>
                  </a:cubicBezTo>
                  <a:cubicBezTo>
                    <a:pt x="0" y="8573"/>
                    <a:pt x="9525" y="0"/>
                    <a:pt x="29528" y="0"/>
                  </a:cubicBezTo>
                  <a:cubicBezTo>
                    <a:pt x="32385" y="0"/>
                    <a:pt x="35243" y="0"/>
                    <a:pt x="39053" y="953"/>
                  </a:cubicBezTo>
                  <a:lnTo>
                    <a:pt x="74295" y="5715"/>
                  </a:lnTo>
                  <a:cubicBezTo>
                    <a:pt x="87630" y="7620"/>
                    <a:pt x="100965" y="8573"/>
                    <a:pt x="115253" y="8573"/>
                  </a:cubicBezTo>
                  <a:cubicBezTo>
                    <a:pt x="128588" y="8573"/>
                    <a:pt x="143828" y="7620"/>
                    <a:pt x="160972" y="4763"/>
                  </a:cubicBezTo>
                  <a:lnTo>
                    <a:pt x="190500" y="953"/>
                  </a:lnTo>
                  <a:cubicBezTo>
                    <a:pt x="194310" y="953"/>
                    <a:pt x="197168" y="0"/>
                    <a:pt x="200025" y="0"/>
                  </a:cubicBezTo>
                  <a:cubicBezTo>
                    <a:pt x="220028" y="0"/>
                    <a:pt x="229553" y="7620"/>
                    <a:pt x="229553" y="23813"/>
                  </a:cubicBezTo>
                  <a:cubicBezTo>
                    <a:pt x="229553" y="30480"/>
                    <a:pt x="227647" y="35243"/>
                    <a:pt x="223838" y="39053"/>
                  </a:cubicBezTo>
                  <a:cubicBezTo>
                    <a:pt x="220028" y="42863"/>
                    <a:pt x="215265" y="45720"/>
                    <a:pt x="209550" y="45720"/>
                  </a:cubicBezTo>
                  <a:cubicBezTo>
                    <a:pt x="204788" y="45720"/>
                    <a:pt x="199072" y="44768"/>
                    <a:pt x="191453" y="43815"/>
                  </a:cubicBezTo>
                  <a:cubicBezTo>
                    <a:pt x="188595" y="42863"/>
                    <a:pt x="183832" y="42863"/>
                    <a:pt x="177165" y="42863"/>
                  </a:cubicBezTo>
                  <a:cubicBezTo>
                    <a:pt x="154305" y="42863"/>
                    <a:pt x="142875" y="59055"/>
                    <a:pt x="142875" y="92393"/>
                  </a:cubicBezTo>
                  <a:lnTo>
                    <a:pt x="142875" y="360045"/>
                  </a:lnTo>
                  <a:cubicBezTo>
                    <a:pt x="142875" y="393383"/>
                    <a:pt x="154305" y="409575"/>
                    <a:pt x="177165" y="409575"/>
                  </a:cubicBezTo>
                  <a:cubicBezTo>
                    <a:pt x="180975" y="409575"/>
                    <a:pt x="185738" y="409575"/>
                    <a:pt x="191453" y="408623"/>
                  </a:cubicBezTo>
                  <a:cubicBezTo>
                    <a:pt x="200025" y="407670"/>
                    <a:pt x="205740" y="406718"/>
                    <a:pt x="209550" y="406718"/>
                  </a:cubicBezTo>
                  <a:cubicBezTo>
                    <a:pt x="222885" y="406718"/>
                    <a:pt x="230505" y="413385"/>
                    <a:pt x="230505" y="427673"/>
                  </a:cubicBezTo>
                  <a:cubicBezTo>
                    <a:pt x="230505" y="443865"/>
                    <a:pt x="220980" y="451485"/>
                    <a:pt x="200978" y="451485"/>
                  </a:cubicBezTo>
                  <a:cubicBezTo>
                    <a:pt x="200025" y="451485"/>
                    <a:pt x="198120" y="451485"/>
                    <a:pt x="196215" y="451485"/>
                  </a:cubicBezTo>
                  <a:cubicBezTo>
                    <a:pt x="194310" y="451485"/>
                    <a:pt x="193357" y="450533"/>
                    <a:pt x="191453" y="450533"/>
                  </a:cubicBezTo>
                  <a:lnTo>
                    <a:pt x="157163" y="444818"/>
                  </a:lnTo>
                  <a:cubicBezTo>
                    <a:pt x="145732" y="442913"/>
                    <a:pt x="133350" y="441960"/>
                    <a:pt x="120968" y="441960"/>
                  </a:cubicBezTo>
                  <a:cubicBezTo>
                    <a:pt x="101918" y="441960"/>
                    <a:pt x="85725" y="442913"/>
                    <a:pt x="71438" y="444818"/>
                  </a:cubicBezTo>
                  <a:lnTo>
                    <a:pt x="40957" y="449580"/>
                  </a:lnTo>
                  <a:cubicBezTo>
                    <a:pt x="40005" y="449580"/>
                    <a:pt x="38100" y="449580"/>
                    <a:pt x="36195" y="450533"/>
                  </a:cubicBezTo>
                  <a:cubicBezTo>
                    <a:pt x="34290" y="450533"/>
                    <a:pt x="32385" y="450533"/>
                    <a:pt x="30480" y="450533"/>
                  </a:cubicBezTo>
                  <a:cubicBezTo>
                    <a:pt x="11430" y="450533"/>
                    <a:pt x="1905" y="442913"/>
                    <a:pt x="1905" y="426720"/>
                  </a:cubicBezTo>
                  <a:cubicBezTo>
                    <a:pt x="1905" y="412433"/>
                    <a:pt x="8572" y="405765"/>
                    <a:pt x="22860" y="405765"/>
                  </a:cubicBezTo>
                  <a:cubicBezTo>
                    <a:pt x="24765" y="405765"/>
                    <a:pt x="31432" y="405765"/>
                    <a:pt x="40957" y="406718"/>
                  </a:cubicBezTo>
                  <a:cubicBezTo>
                    <a:pt x="45720" y="407670"/>
                    <a:pt x="50482" y="408623"/>
                    <a:pt x="55245" y="408623"/>
                  </a:cubicBezTo>
                  <a:cubicBezTo>
                    <a:pt x="78105" y="408623"/>
                    <a:pt x="89535" y="391478"/>
                    <a:pt x="89535" y="359093"/>
                  </a:cubicBezTo>
                  <a:lnTo>
                    <a:pt x="89535" y="92393"/>
                  </a:lnTo>
                  <a:close/>
                </a:path>
              </a:pathLst>
            </a:custGeom>
            <a:solidFill>
              <a:srgbClr val="000000"/>
            </a:solidFill>
            <a:ln w="9525" cap="flat">
              <a:noFill/>
              <a:prstDash val="solid"/>
              <a:miter/>
            </a:ln>
          </p:spPr>
          <p:txBody>
            <a:bodyPr rtlCol="0" anchor="ctr"/>
            <a:lstStyle/>
            <a:p>
              <a:endParaRPr lang="en-US"/>
            </a:p>
          </p:txBody>
        </p:sp>
        <p:sp>
          <p:nvSpPr>
            <p:cNvPr id="464" name="Freeform 463">
              <a:extLst>
                <a:ext uri="{FF2B5EF4-FFF2-40B4-BE49-F238E27FC236}">
                  <a16:creationId xmlns:a16="http://schemas.microsoft.com/office/drawing/2014/main" id="{5EF6439E-E3C3-9B08-55FA-7F63B5EFEB31}"/>
                </a:ext>
              </a:extLst>
            </p:cNvPr>
            <p:cNvSpPr/>
            <p:nvPr/>
          </p:nvSpPr>
          <p:spPr>
            <a:xfrm>
              <a:off x="3850958"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65" name="Freeform 464">
              <a:extLst>
                <a:ext uri="{FF2B5EF4-FFF2-40B4-BE49-F238E27FC236}">
                  <a16:creationId xmlns:a16="http://schemas.microsoft.com/office/drawing/2014/main" id="{C2346A08-142F-A805-F5DD-EB6903576CC1}"/>
                </a:ext>
              </a:extLst>
            </p:cNvPr>
            <p:cNvSpPr/>
            <p:nvPr/>
          </p:nvSpPr>
          <p:spPr>
            <a:xfrm>
              <a:off x="4267200" y="10477"/>
              <a:ext cx="505777" cy="452437"/>
            </a:xfrm>
            <a:custGeom>
              <a:avLst/>
              <a:gdLst>
                <a:gd name="connsiteX0" fmla="*/ 226695 w 505777"/>
                <a:gd name="connsiteY0" fmla="*/ 315278 h 452437"/>
                <a:gd name="connsiteX1" fmla="*/ 226695 w 505777"/>
                <a:gd name="connsiteY1" fmla="*/ 302895 h 452437"/>
                <a:gd name="connsiteX2" fmla="*/ 225743 w 505777"/>
                <a:gd name="connsiteY2" fmla="*/ 284798 h 452437"/>
                <a:gd name="connsiteX3" fmla="*/ 96202 w 505777"/>
                <a:gd name="connsiteY3" fmla="*/ 79058 h 452437"/>
                <a:gd name="connsiteX4" fmla="*/ 80010 w 505777"/>
                <a:gd name="connsiteY4" fmla="*/ 55245 h 452437"/>
                <a:gd name="connsiteX5" fmla="*/ 55245 w 505777"/>
                <a:gd name="connsiteY5" fmla="*/ 44768 h 452437"/>
                <a:gd name="connsiteX6" fmla="*/ 42863 w 505777"/>
                <a:gd name="connsiteY6" fmla="*/ 47625 h 452437"/>
                <a:gd name="connsiteX7" fmla="*/ 37147 w 505777"/>
                <a:gd name="connsiteY7" fmla="*/ 47625 h 452437"/>
                <a:gd name="connsiteX8" fmla="*/ 30480 w 505777"/>
                <a:gd name="connsiteY8" fmla="*/ 47625 h 452437"/>
                <a:gd name="connsiteX9" fmla="*/ 0 w 505777"/>
                <a:gd name="connsiteY9" fmla="*/ 23813 h 452437"/>
                <a:gd name="connsiteX10" fmla="*/ 26670 w 505777"/>
                <a:gd name="connsiteY10" fmla="*/ 0 h 452437"/>
                <a:gd name="connsiteX11" fmla="*/ 53340 w 505777"/>
                <a:gd name="connsiteY11" fmla="*/ 2858 h 452437"/>
                <a:gd name="connsiteX12" fmla="*/ 113347 w 505777"/>
                <a:gd name="connsiteY12" fmla="*/ 8573 h 452437"/>
                <a:gd name="connsiteX13" fmla="*/ 175260 w 505777"/>
                <a:gd name="connsiteY13" fmla="*/ 2858 h 452437"/>
                <a:gd name="connsiteX14" fmla="*/ 199072 w 505777"/>
                <a:gd name="connsiteY14" fmla="*/ 953 h 452437"/>
                <a:gd name="connsiteX15" fmla="*/ 226695 w 505777"/>
                <a:gd name="connsiteY15" fmla="*/ 23813 h 452437"/>
                <a:gd name="connsiteX16" fmla="*/ 194310 w 505777"/>
                <a:gd name="connsiteY16" fmla="*/ 45720 h 452437"/>
                <a:gd name="connsiteX17" fmla="*/ 187643 w 505777"/>
                <a:gd name="connsiteY17" fmla="*/ 45720 h 452437"/>
                <a:gd name="connsiteX18" fmla="*/ 170497 w 505777"/>
                <a:gd name="connsiteY18" fmla="*/ 45720 h 452437"/>
                <a:gd name="connsiteX19" fmla="*/ 157163 w 505777"/>
                <a:gd name="connsiteY19" fmla="*/ 45720 h 452437"/>
                <a:gd name="connsiteX20" fmla="*/ 149542 w 505777"/>
                <a:gd name="connsiteY20" fmla="*/ 51435 h 452437"/>
                <a:gd name="connsiteX21" fmla="*/ 150495 w 505777"/>
                <a:gd name="connsiteY21" fmla="*/ 55245 h 452437"/>
                <a:gd name="connsiteX22" fmla="*/ 154305 w 505777"/>
                <a:gd name="connsiteY22" fmla="*/ 60960 h 452437"/>
                <a:gd name="connsiteX23" fmla="*/ 256222 w 505777"/>
                <a:gd name="connsiteY23" fmla="*/ 234315 h 452437"/>
                <a:gd name="connsiteX24" fmla="*/ 359093 w 505777"/>
                <a:gd name="connsiteY24" fmla="*/ 60960 h 452437"/>
                <a:gd name="connsiteX25" fmla="*/ 362902 w 505777"/>
                <a:gd name="connsiteY25" fmla="*/ 50483 h 452437"/>
                <a:gd name="connsiteX26" fmla="*/ 354330 w 505777"/>
                <a:gd name="connsiteY26" fmla="*/ 44768 h 452437"/>
                <a:gd name="connsiteX27" fmla="*/ 353377 w 505777"/>
                <a:gd name="connsiteY27" fmla="*/ 44768 h 452437"/>
                <a:gd name="connsiteX28" fmla="*/ 340995 w 505777"/>
                <a:gd name="connsiteY28" fmla="*/ 46673 h 452437"/>
                <a:gd name="connsiteX29" fmla="*/ 323850 w 505777"/>
                <a:gd name="connsiteY29" fmla="*/ 48578 h 452437"/>
                <a:gd name="connsiteX30" fmla="*/ 306705 w 505777"/>
                <a:gd name="connsiteY30" fmla="*/ 49530 h 452437"/>
                <a:gd name="connsiteX31" fmla="*/ 279082 w 505777"/>
                <a:gd name="connsiteY31" fmla="*/ 25718 h 452437"/>
                <a:gd name="connsiteX32" fmla="*/ 305752 w 505777"/>
                <a:gd name="connsiteY32" fmla="*/ 1905 h 452437"/>
                <a:gd name="connsiteX33" fmla="*/ 329565 w 505777"/>
                <a:gd name="connsiteY33" fmla="*/ 3810 h 452437"/>
                <a:gd name="connsiteX34" fmla="*/ 394335 w 505777"/>
                <a:gd name="connsiteY34" fmla="*/ 9525 h 452437"/>
                <a:gd name="connsiteX35" fmla="*/ 457200 w 505777"/>
                <a:gd name="connsiteY35" fmla="*/ 3810 h 452437"/>
                <a:gd name="connsiteX36" fmla="*/ 480060 w 505777"/>
                <a:gd name="connsiteY36" fmla="*/ 1905 h 452437"/>
                <a:gd name="connsiteX37" fmla="*/ 505777 w 505777"/>
                <a:gd name="connsiteY37" fmla="*/ 25718 h 452437"/>
                <a:gd name="connsiteX38" fmla="*/ 481013 w 505777"/>
                <a:gd name="connsiteY38" fmla="*/ 46673 h 452437"/>
                <a:gd name="connsiteX39" fmla="*/ 465772 w 505777"/>
                <a:gd name="connsiteY39" fmla="*/ 45720 h 452437"/>
                <a:gd name="connsiteX40" fmla="*/ 451485 w 505777"/>
                <a:gd name="connsiteY40" fmla="*/ 44768 h 452437"/>
                <a:gd name="connsiteX41" fmla="*/ 423863 w 505777"/>
                <a:gd name="connsiteY41" fmla="*/ 60960 h 452437"/>
                <a:gd name="connsiteX42" fmla="*/ 414338 w 505777"/>
                <a:gd name="connsiteY42" fmla="*/ 76200 h 452437"/>
                <a:gd name="connsiteX43" fmla="*/ 282893 w 505777"/>
                <a:gd name="connsiteY43" fmla="*/ 281940 h 452437"/>
                <a:gd name="connsiteX44" fmla="*/ 282893 w 505777"/>
                <a:gd name="connsiteY44" fmla="*/ 309563 h 452437"/>
                <a:gd name="connsiteX45" fmla="*/ 288607 w 505777"/>
                <a:gd name="connsiteY45" fmla="*/ 394335 h 452437"/>
                <a:gd name="connsiteX46" fmla="*/ 317182 w 505777"/>
                <a:gd name="connsiteY46" fmla="*/ 411480 h 452437"/>
                <a:gd name="connsiteX47" fmla="*/ 333375 w 505777"/>
                <a:gd name="connsiteY47" fmla="*/ 409575 h 452437"/>
                <a:gd name="connsiteX48" fmla="*/ 349568 w 505777"/>
                <a:gd name="connsiteY48" fmla="*/ 407670 h 452437"/>
                <a:gd name="connsiteX49" fmla="*/ 370522 w 505777"/>
                <a:gd name="connsiteY49" fmla="*/ 428625 h 452437"/>
                <a:gd name="connsiteX50" fmla="*/ 340043 w 505777"/>
                <a:gd name="connsiteY50" fmla="*/ 452438 h 452437"/>
                <a:gd name="connsiteX51" fmla="*/ 336232 w 505777"/>
                <a:gd name="connsiteY51" fmla="*/ 452438 h 452437"/>
                <a:gd name="connsiteX52" fmla="*/ 331470 w 505777"/>
                <a:gd name="connsiteY52" fmla="*/ 451485 h 452437"/>
                <a:gd name="connsiteX53" fmla="*/ 295275 w 505777"/>
                <a:gd name="connsiteY53" fmla="*/ 446723 h 452437"/>
                <a:gd name="connsiteX54" fmla="*/ 254318 w 505777"/>
                <a:gd name="connsiteY54" fmla="*/ 443865 h 452437"/>
                <a:gd name="connsiteX55" fmla="*/ 213360 w 505777"/>
                <a:gd name="connsiteY55" fmla="*/ 446723 h 452437"/>
                <a:gd name="connsiteX56" fmla="*/ 179070 w 505777"/>
                <a:gd name="connsiteY56" fmla="*/ 451485 h 452437"/>
                <a:gd name="connsiteX57" fmla="*/ 175260 w 505777"/>
                <a:gd name="connsiteY57" fmla="*/ 452438 h 452437"/>
                <a:gd name="connsiteX58" fmla="*/ 170497 w 505777"/>
                <a:gd name="connsiteY58" fmla="*/ 452438 h 452437"/>
                <a:gd name="connsiteX59" fmla="*/ 140017 w 505777"/>
                <a:gd name="connsiteY59" fmla="*/ 429578 h 452437"/>
                <a:gd name="connsiteX60" fmla="*/ 160972 w 505777"/>
                <a:gd name="connsiteY60" fmla="*/ 407670 h 452437"/>
                <a:gd name="connsiteX61" fmla="*/ 176213 w 505777"/>
                <a:gd name="connsiteY61" fmla="*/ 409575 h 452437"/>
                <a:gd name="connsiteX62" fmla="*/ 191452 w 505777"/>
                <a:gd name="connsiteY62" fmla="*/ 411480 h 452437"/>
                <a:gd name="connsiteX63" fmla="*/ 225743 w 505777"/>
                <a:gd name="connsiteY63" fmla="*/ 376238 h 452437"/>
                <a:gd name="connsiteX64" fmla="*/ 226695 w 505777"/>
                <a:gd name="connsiteY64" fmla="*/ 315278 h 452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05777" h="452437">
                  <a:moveTo>
                    <a:pt x="226695" y="315278"/>
                  </a:moveTo>
                  <a:cubicBezTo>
                    <a:pt x="226695" y="313373"/>
                    <a:pt x="226695" y="309563"/>
                    <a:pt x="226695" y="302895"/>
                  </a:cubicBezTo>
                  <a:cubicBezTo>
                    <a:pt x="226695" y="296228"/>
                    <a:pt x="225743" y="289560"/>
                    <a:pt x="225743" y="284798"/>
                  </a:cubicBezTo>
                  <a:lnTo>
                    <a:pt x="96202" y="79058"/>
                  </a:lnTo>
                  <a:cubicBezTo>
                    <a:pt x="87630" y="65723"/>
                    <a:pt x="82867" y="58103"/>
                    <a:pt x="80010" y="55245"/>
                  </a:cubicBezTo>
                  <a:cubicBezTo>
                    <a:pt x="73342" y="48578"/>
                    <a:pt x="64770" y="44768"/>
                    <a:pt x="55245" y="44768"/>
                  </a:cubicBezTo>
                  <a:cubicBezTo>
                    <a:pt x="49530" y="44768"/>
                    <a:pt x="45720" y="45720"/>
                    <a:pt x="42863" y="47625"/>
                  </a:cubicBezTo>
                  <a:cubicBezTo>
                    <a:pt x="41910" y="47625"/>
                    <a:pt x="39052" y="47625"/>
                    <a:pt x="37147" y="47625"/>
                  </a:cubicBezTo>
                  <a:cubicBezTo>
                    <a:pt x="34290" y="47625"/>
                    <a:pt x="31432" y="47625"/>
                    <a:pt x="30480" y="47625"/>
                  </a:cubicBezTo>
                  <a:cubicBezTo>
                    <a:pt x="10477" y="47625"/>
                    <a:pt x="0" y="40005"/>
                    <a:pt x="0" y="23813"/>
                  </a:cubicBezTo>
                  <a:cubicBezTo>
                    <a:pt x="0" y="7620"/>
                    <a:pt x="8572" y="0"/>
                    <a:pt x="26670" y="0"/>
                  </a:cubicBezTo>
                  <a:cubicBezTo>
                    <a:pt x="33338" y="0"/>
                    <a:pt x="42863" y="953"/>
                    <a:pt x="53340" y="2858"/>
                  </a:cubicBezTo>
                  <a:cubicBezTo>
                    <a:pt x="74295" y="6668"/>
                    <a:pt x="94297" y="8573"/>
                    <a:pt x="113347" y="8573"/>
                  </a:cubicBezTo>
                  <a:cubicBezTo>
                    <a:pt x="126682" y="8573"/>
                    <a:pt x="147638" y="6668"/>
                    <a:pt x="175260" y="2858"/>
                  </a:cubicBezTo>
                  <a:cubicBezTo>
                    <a:pt x="184785" y="1905"/>
                    <a:pt x="192405" y="953"/>
                    <a:pt x="199072" y="953"/>
                  </a:cubicBezTo>
                  <a:cubicBezTo>
                    <a:pt x="217170" y="953"/>
                    <a:pt x="226695" y="8573"/>
                    <a:pt x="226695" y="23813"/>
                  </a:cubicBezTo>
                  <a:cubicBezTo>
                    <a:pt x="226695" y="38100"/>
                    <a:pt x="216218" y="45720"/>
                    <a:pt x="194310" y="45720"/>
                  </a:cubicBezTo>
                  <a:lnTo>
                    <a:pt x="187643" y="45720"/>
                  </a:lnTo>
                  <a:lnTo>
                    <a:pt x="170497" y="45720"/>
                  </a:lnTo>
                  <a:lnTo>
                    <a:pt x="157163" y="45720"/>
                  </a:lnTo>
                  <a:cubicBezTo>
                    <a:pt x="151447" y="45720"/>
                    <a:pt x="149542" y="46673"/>
                    <a:pt x="149542" y="51435"/>
                  </a:cubicBezTo>
                  <a:cubicBezTo>
                    <a:pt x="149542" y="53340"/>
                    <a:pt x="149542" y="54293"/>
                    <a:pt x="150495" y="55245"/>
                  </a:cubicBezTo>
                  <a:cubicBezTo>
                    <a:pt x="151447" y="56198"/>
                    <a:pt x="152400" y="58103"/>
                    <a:pt x="154305" y="60960"/>
                  </a:cubicBezTo>
                  <a:lnTo>
                    <a:pt x="256222" y="234315"/>
                  </a:lnTo>
                  <a:lnTo>
                    <a:pt x="359093" y="60960"/>
                  </a:lnTo>
                  <a:cubicBezTo>
                    <a:pt x="360997" y="57150"/>
                    <a:pt x="362902" y="54293"/>
                    <a:pt x="362902" y="50483"/>
                  </a:cubicBezTo>
                  <a:cubicBezTo>
                    <a:pt x="362902" y="46673"/>
                    <a:pt x="360045" y="44768"/>
                    <a:pt x="354330" y="44768"/>
                  </a:cubicBezTo>
                  <a:lnTo>
                    <a:pt x="353377" y="44768"/>
                  </a:lnTo>
                  <a:lnTo>
                    <a:pt x="340995" y="46673"/>
                  </a:lnTo>
                  <a:lnTo>
                    <a:pt x="323850" y="48578"/>
                  </a:lnTo>
                  <a:cubicBezTo>
                    <a:pt x="316230" y="49530"/>
                    <a:pt x="310515" y="49530"/>
                    <a:pt x="306705" y="49530"/>
                  </a:cubicBezTo>
                  <a:cubicBezTo>
                    <a:pt x="288607" y="49530"/>
                    <a:pt x="279082" y="41910"/>
                    <a:pt x="279082" y="25718"/>
                  </a:cubicBezTo>
                  <a:cubicBezTo>
                    <a:pt x="279082" y="9525"/>
                    <a:pt x="287655" y="1905"/>
                    <a:pt x="305752" y="1905"/>
                  </a:cubicBezTo>
                  <a:cubicBezTo>
                    <a:pt x="312420" y="1905"/>
                    <a:pt x="320040" y="2858"/>
                    <a:pt x="329565" y="3810"/>
                  </a:cubicBezTo>
                  <a:cubicBezTo>
                    <a:pt x="354330" y="7620"/>
                    <a:pt x="376238" y="9525"/>
                    <a:pt x="394335" y="9525"/>
                  </a:cubicBezTo>
                  <a:cubicBezTo>
                    <a:pt x="413385" y="9525"/>
                    <a:pt x="434340" y="7620"/>
                    <a:pt x="457200" y="3810"/>
                  </a:cubicBezTo>
                  <a:cubicBezTo>
                    <a:pt x="465772" y="2858"/>
                    <a:pt x="473393" y="1905"/>
                    <a:pt x="480060" y="1905"/>
                  </a:cubicBezTo>
                  <a:cubicBezTo>
                    <a:pt x="497205" y="1905"/>
                    <a:pt x="505777" y="9525"/>
                    <a:pt x="505777" y="25718"/>
                  </a:cubicBezTo>
                  <a:cubicBezTo>
                    <a:pt x="505777" y="40005"/>
                    <a:pt x="497205" y="46673"/>
                    <a:pt x="481013" y="46673"/>
                  </a:cubicBezTo>
                  <a:cubicBezTo>
                    <a:pt x="474345" y="46673"/>
                    <a:pt x="469582" y="46673"/>
                    <a:pt x="465772" y="45720"/>
                  </a:cubicBezTo>
                  <a:cubicBezTo>
                    <a:pt x="459105" y="44768"/>
                    <a:pt x="453390" y="44768"/>
                    <a:pt x="451485" y="44768"/>
                  </a:cubicBezTo>
                  <a:cubicBezTo>
                    <a:pt x="440055" y="44768"/>
                    <a:pt x="430530" y="50483"/>
                    <a:pt x="423863" y="60960"/>
                  </a:cubicBezTo>
                  <a:lnTo>
                    <a:pt x="414338" y="76200"/>
                  </a:lnTo>
                  <a:lnTo>
                    <a:pt x="282893" y="281940"/>
                  </a:lnTo>
                  <a:lnTo>
                    <a:pt x="282893" y="309563"/>
                  </a:lnTo>
                  <a:cubicBezTo>
                    <a:pt x="282893" y="355283"/>
                    <a:pt x="284797" y="382905"/>
                    <a:pt x="288607" y="394335"/>
                  </a:cubicBezTo>
                  <a:cubicBezTo>
                    <a:pt x="292418" y="405765"/>
                    <a:pt x="301943" y="411480"/>
                    <a:pt x="317182" y="411480"/>
                  </a:cubicBezTo>
                  <a:cubicBezTo>
                    <a:pt x="320993" y="411480"/>
                    <a:pt x="325755" y="410528"/>
                    <a:pt x="333375" y="409575"/>
                  </a:cubicBezTo>
                  <a:cubicBezTo>
                    <a:pt x="340995" y="408623"/>
                    <a:pt x="345757" y="407670"/>
                    <a:pt x="349568" y="407670"/>
                  </a:cubicBezTo>
                  <a:cubicBezTo>
                    <a:pt x="362902" y="407670"/>
                    <a:pt x="370522" y="414338"/>
                    <a:pt x="370522" y="428625"/>
                  </a:cubicBezTo>
                  <a:cubicBezTo>
                    <a:pt x="370522" y="444818"/>
                    <a:pt x="360997" y="452438"/>
                    <a:pt x="340043" y="452438"/>
                  </a:cubicBezTo>
                  <a:cubicBezTo>
                    <a:pt x="340043" y="452438"/>
                    <a:pt x="338138" y="452438"/>
                    <a:pt x="336232" y="452438"/>
                  </a:cubicBezTo>
                  <a:cubicBezTo>
                    <a:pt x="334327" y="452438"/>
                    <a:pt x="333375" y="451485"/>
                    <a:pt x="331470" y="451485"/>
                  </a:cubicBezTo>
                  <a:lnTo>
                    <a:pt x="295275" y="446723"/>
                  </a:lnTo>
                  <a:cubicBezTo>
                    <a:pt x="281940" y="444818"/>
                    <a:pt x="267652" y="443865"/>
                    <a:pt x="254318" y="443865"/>
                  </a:cubicBezTo>
                  <a:cubicBezTo>
                    <a:pt x="240030" y="443865"/>
                    <a:pt x="226695" y="444818"/>
                    <a:pt x="213360" y="446723"/>
                  </a:cubicBezTo>
                  <a:lnTo>
                    <a:pt x="179070" y="451485"/>
                  </a:lnTo>
                  <a:cubicBezTo>
                    <a:pt x="178118" y="451485"/>
                    <a:pt x="177165" y="451485"/>
                    <a:pt x="175260" y="452438"/>
                  </a:cubicBezTo>
                  <a:cubicBezTo>
                    <a:pt x="173355" y="452438"/>
                    <a:pt x="171450" y="452438"/>
                    <a:pt x="170497" y="452438"/>
                  </a:cubicBezTo>
                  <a:cubicBezTo>
                    <a:pt x="150495" y="452438"/>
                    <a:pt x="140017" y="444818"/>
                    <a:pt x="140017" y="429578"/>
                  </a:cubicBezTo>
                  <a:cubicBezTo>
                    <a:pt x="140017" y="415290"/>
                    <a:pt x="146685" y="407670"/>
                    <a:pt x="160972" y="407670"/>
                  </a:cubicBezTo>
                  <a:cubicBezTo>
                    <a:pt x="164782" y="407670"/>
                    <a:pt x="169545" y="408623"/>
                    <a:pt x="176213" y="409575"/>
                  </a:cubicBezTo>
                  <a:cubicBezTo>
                    <a:pt x="182880" y="410528"/>
                    <a:pt x="188595" y="411480"/>
                    <a:pt x="191452" y="411480"/>
                  </a:cubicBezTo>
                  <a:cubicBezTo>
                    <a:pt x="210502" y="411480"/>
                    <a:pt x="220980" y="400050"/>
                    <a:pt x="225743" y="376238"/>
                  </a:cubicBezTo>
                  <a:cubicBezTo>
                    <a:pt x="226695" y="370523"/>
                    <a:pt x="226695" y="350520"/>
                    <a:pt x="226695" y="315278"/>
                  </a:cubicBezTo>
                  <a:close/>
                </a:path>
              </a:pathLst>
            </a:custGeom>
            <a:solidFill>
              <a:srgbClr val="000000"/>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02586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87359" y="277745"/>
            <a:ext cx="7918713" cy="523220"/>
          </a:xfrm>
          <a:prstGeom prst="rect">
            <a:avLst/>
          </a:prstGeom>
          <a:noFill/>
        </p:spPr>
        <p:txBody>
          <a:bodyPr wrap="square" rtlCol="0">
            <a:spAutoFit/>
          </a:bodyPr>
          <a:lstStyle/>
          <a:p>
            <a:pPr rtl="0"/>
            <a:r>
              <a:rPr lang="pt-BR" sz="2800">
                <a:solidFill>
                  <a:schemeClr val="tx1">
                    <a:lumMod val="65000"/>
                    <a:lumOff val="35000"/>
                  </a:schemeClr>
                </a:solidFill>
                <a:latin typeface="Century Gothic" panose="020B0502020202020204" pitchFamily="34" charset="0"/>
              </a:rPr>
              <a:t>RISCOS E OPORTUNIDADES</a:t>
            </a:r>
          </a:p>
        </p:txBody>
      </p:sp>
      <p:graphicFrame>
        <p:nvGraphicFramePr>
          <p:cNvPr id="541" name="Table 540">
            <a:extLst>
              <a:ext uri="{FF2B5EF4-FFF2-40B4-BE49-F238E27FC236}">
                <a16:creationId xmlns:a16="http://schemas.microsoft.com/office/drawing/2014/main" id="{C7EE0600-0DFD-36CB-F4EE-C8D8ADE4EBF1}"/>
              </a:ext>
            </a:extLst>
          </p:cNvPr>
          <p:cNvGraphicFramePr>
            <a:graphicFrameLocks noGrp="1"/>
          </p:cNvGraphicFramePr>
          <p:nvPr>
            <p:extLst>
              <p:ext uri="{D42A27DB-BD31-4B8C-83A1-F6EECF244321}">
                <p14:modId xmlns:p14="http://schemas.microsoft.com/office/powerpoint/2010/main" val="3786940717"/>
              </p:ext>
            </p:extLst>
          </p:nvPr>
        </p:nvGraphicFramePr>
        <p:xfrm>
          <a:off x="368972" y="953718"/>
          <a:ext cx="5534871" cy="5256972"/>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pt-BR" sz="1200" u="none" strike="noStrike">
                          <a:effectLst/>
                          <a:latin typeface="Century Gothic" panose="020B0502020202020204" pitchFamily="34" charset="0"/>
                        </a:rPr>
                        <a:t> </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7C46"/>
                    </a:solidFill>
                  </a:tcPr>
                </a:tc>
                <a:tc>
                  <a:txBody>
                    <a:bodyPr/>
                    <a:lstStyle/>
                    <a:p>
                      <a:pPr marL="173736" algn="l" rtl="0" fontAlgn="ctr"/>
                      <a:r>
                        <a:rPr kumimoji="0" lang="pt-BR" sz="4400" b="1" i="0" u="none" strike="noStrike" kern="1200" cap="none" spc="0" normalizeH="0" baseline="0">
                          <a:ln>
                            <a:noFill/>
                          </a:ln>
                          <a:solidFill>
                            <a:prstClr val="black"/>
                          </a:solidFill>
                          <a:effectLst/>
                          <a:uLnTx/>
                          <a:uFillTx/>
                          <a:latin typeface="Century Gothic" panose="020B0502020202020204" pitchFamily="34" charset="0"/>
                          <a:ea typeface="+mn-ea"/>
                          <a:cs typeface="+mn-cs"/>
                        </a:rPr>
                        <a:t>RISCO</a:t>
                      </a: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4C13"/>
                    </a:solidFill>
                  </a:tcPr>
                </a:tc>
                <a:extLst>
                  <a:ext uri="{0D108BD9-81ED-4DB2-BD59-A6C34878D82A}">
                    <a16:rowId xmlns:a16="http://schemas.microsoft.com/office/drawing/2014/main" val="2815196913"/>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7620982"/>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aphicFrame>
        <p:nvGraphicFramePr>
          <p:cNvPr id="2" name="Table 1">
            <a:extLst>
              <a:ext uri="{FF2B5EF4-FFF2-40B4-BE49-F238E27FC236}">
                <a16:creationId xmlns:a16="http://schemas.microsoft.com/office/drawing/2014/main" id="{EEF8BD73-47E3-6CFC-5488-1793C457FC5A}"/>
              </a:ext>
            </a:extLst>
          </p:cNvPr>
          <p:cNvGraphicFramePr>
            <a:graphicFrameLocks noGrp="1"/>
          </p:cNvGraphicFramePr>
          <p:nvPr>
            <p:extLst>
              <p:ext uri="{D42A27DB-BD31-4B8C-83A1-F6EECF244321}">
                <p14:modId xmlns:p14="http://schemas.microsoft.com/office/powerpoint/2010/main" val="3440213604"/>
              </p:ext>
            </p:extLst>
          </p:nvPr>
        </p:nvGraphicFramePr>
        <p:xfrm>
          <a:off x="6230854" y="957626"/>
          <a:ext cx="5534871" cy="5256972"/>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pt-BR" sz="1200" u="none" strike="noStrike">
                          <a:effectLst/>
                          <a:latin typeface="Century Gothic" panose="020B0502020202020204" pitchFamily="34" charset="0"/>
                        </a:rPr>
                        <a:t> </a:t>
                      </a: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EF3FF"/>
                    </a:solidFill>
                  </a:tcPr>
                </a:tc>
                <a:tc>
                  <a:txBody>
                    <a:bodyPr/>
                    <a:lstStyle/>
                    <a:p>
                      <a:pPr marL="171450" marR="0" lvl="0" indent="0" algn="l" defTabSz="914400" rtl="0" eaLnBrk="1" fontAlgn="ctr" latinLnBrk="0" hangingPunct="1">
                        <a:lnSpc>
                          <a:spcPct val="100000"/>
                        </a:lnSpc>
                        <a:spcBef>
                          <a:spcPts val="0"/>
                        </a:spcBef>
                        <a:spcAft>
                          <a:spcPts val="0"/>
                        </a:spcAft>
                        <a:buClrTx/>
                        <a:buSzTx/>
                        <a:buFontTx/>
                        <a:buNone/>
                        <a:tabLst/>
                        <a:defRPr/>
                      </a:pPr>
                      <a:r>
                        <a:rPr kumimoji="0" lang="pt-BR" sz="4400" b="1" i="0" u="none" strike="noStrike" kern="1200" cap="none" spc="0" normalizeH="0" baseline="0">
                          <a:ln>
                            <a:noFill/>
                          </a:ln>
                          <a:solidFill>
                            <a:srgbClr val="000000"/>
                          </a:solidFill>
                          <a:effectLst/>
                          <a:uLnTx/>
                          <a:uFillTx/>
                          <a:latin typeface="Century Gothic" panose="020B0502020202020204" pitchFamily="34" charset="0"/>
                          <a:ea typeface="+mn-ea"/>
                          <a:cs typeface="+mn-cs"/>
                        </a:rPr>
                        <a:t>OPORTUNIDADE</a:t>
                      </a: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6E5F1"/>
                    </a:solidFill>
                  </a:tcPr>
                </a:tc>
                <a:extLst>
                  <a:ext uri="{0D108BD9-81ED-4DB2-BD59-A6C34878D82A}">
                    <a16:rowId xmlns:a16="http://schemas.microsoft.com/office/drawing/2014/main" val="2815196913"/>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85312866"/>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pSp>
        <p:nvGrpSpPr>
          <p:cNvPr id="451" name="Graphic 10">
            <a:extLst>
              <a:ext uri="{FF2B5EF4-FFF2-40B4-BE49-F238E27FC236}">
                <a16:creationId xmlns:a16="http://schemas.microsoft.com/office/drawing/2014/main" id="{E1B87E3C-FA94-4915-BE94-11C9BCBD9ED3}"/>
              </a:ext>
            </a:extLst>
          </p:cNvPr>
          <p:cNvGrpSpPr/>
          <p:nvPr/>
        </p:nvGrpSpPr>
        <p:grpSpPr>
          <a:xfrm>
            <a:off x="425430" y="1065092"/>
            <a:ext cx="688317" cy="558598"/>
            <a:chOff x="0" y="0"/>
            <a:chExt cx="2406491" cy="1955244"/>
          </a:xfrm>
        </p:grpSpPr>
        <p:sp>
          <p:nvSpPr>
            <p:cNvPr id="479" name="Freeform 478">
              <a:extLst>
                <a:ext uri="{FF2B5EF4-FFF2-40B4-BE49-F238E27FC236}">
                  <a16:creationId xmlns:a16="http://schemas.microsoft.com/office/drawing/2014/main" id="{E6FA14AA-0156-3704-15D3-BD64906242C5}"/>
                </a:ext>
              </a:extLst>
            </p:cNvPr>
            <p:cNvSpPr/>
            <p:nvPr/>
          </p:nvSpPr>
          <p:spPr>
            <a:xfrm rot="19172135">
              <a:off x="107172" y="310845"/>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1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6906 w 319517"/>
                <a:gd name="connsiteY16" fmla="*/ 693998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6"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1" y="26295"/>
                  </a:lnTo>
                  <a:cubicBezTo>
                    <a:pt x="130231" y="5340"/>
                    <a:pt x="154044" y="-5137"/>
                    <a:pt x="174046" y="2483"/>
                  </a:cubicBezTo>
                  <a:cubicBezTo>
                    <a:pt x="195001"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6906" y="693998"/>
                  </a:lnTo>
                  <a:cubicBezTo>
                    <a:pt x="191191" y="711143"/>
                    <a:pt x="175951"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0" name="Freeform 479">
              <a:extLst>
                <a:ext uri="{FF2B5EF4-FFF2-40B4-BE49-F238E27FC236}">
                  <a16:creationId xmlns:a16="http://schemas.microsoft.com/office/drawing/2014/main" id="{D789D832-73D5-6F0F-842E-94CF095C5CE9}"/>
                </a:ext>
              </a:extLst>
            </p:cNvPr>
            <p:cNvSpPr/>
            <p:nvPr/>
          </p:nvSpPr>
          <p:spPr>
            <a:xfrm rot="1841128">
              <a:off x="1981066" y="299258"/>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2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7859 w 319517"/>
                <a:gd name="connsiteY16" fmla="*/ 694950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7"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2" y="26295"/>
                  </a:lnTo>
                  <a:cubicBezTo>
                    <a:pt x="130231" y="5340"/>
                    <a:pt x="154044" y="-5137"/>
                    <a:pt x="174046" y="2483"/>
                  </a:cubicBezTo>
                  <a:cubicBezTo>
                    <a:pt x="195002"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7859" y="694950"/>
                  </a:lnTo>
                  <a:cubicBezTo>
                    <a:pt x="192144" y="711143"/>
                    <a:pt x="176904"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1" name="Freeform 480">
              <a:extLst>
                <a:ext uri="{FF2B5EF4-FFF2-40B4-BE49-F238E27FC236}">
                  <a16:creationId xmlns:a16="http://schemas.microsoft.com/office/drawing/2014/main" id="{F8AD2C9C-AFF6-17D8-DB58-992903FE0E9E}"/>
                </a:ext>
              </a:extLst>
            </p:cNvPr>
            <p:cNvSpPr/>
            <p:nvPr/>
          </p:nvSpPr>
          <p:spPr>
            <a:xfrm>
              <a:off x="0" y="0"/>
              <a:ext cx="2406491" cy="1955244"/>
            </a:xfrm>
            <a:custGeom>
              <a:avLst/>
              <a:gdLst>
                <a:gd name="connsiteX0" fmla="*/ 2388632 w 2406491"/>
                <a:gd name="connsiteY0" fmla="*/ 1867614 h 1955244"/>
                <a:gd name="connsiteX1" fmla="*/ 1246584 w 2406491"/>
                <a:gd name="connsiteY1" fmla="*/ 17859 h 1955244"/>
                <a:gd name="connsiteX2" fmla="*/ 1158954 w 2406491"/>
                <a:gd name="connsiteY2" fmla="*/ 17859 h 1955244"/>
                <a:gd name="connsiteX3" fmla="*/ 17859 w 2406491"/>
                <a:gd name="connsiteY3" fmla="*/ 1867614 h 1955244"/>
                <a:gd name="connsiteX4" fmla="*/ 17859 w 2406491"/>
                <a:gd name="connsiteY4" fmla="*/ 1955244 h 1955244"/>
                <a:gd name="connsiteX5" fmla="*/ 2388632 w 2406491"/>
                <a:gd name="connsiteY5" fmla="*/ 1955244 h 1955244"/>
                <a:gd name="connsiteX6" fmla="*/ 2388632 w 2406491"/>
                <a:gd name="connsiteY6" fmla="*/ 1867614 h 1955244"/>
                <a:gd name="connsiteX7" fmla="*/ 2208609 w 2406491"/>
                <a:gd name="connsiteY7" fmla="*/ 1851422 h 1955244"/>
                <a:gd name="connsiteX8" fmla="*/ 198834 w 2406491"/>
                <a:gd name="connsiteY8" fmla="*/ 1851422 h 1955244"/>
                <a:gd name="connsiteX9" fmla="*/ 198834 w 2406491"/>
                <a:gd name="connsiteY9" fmla="*/ 1777127 h 1955244"/>
                <a:gd name="connsiteX10" fmla="*/ 1165622 w 2406491"/>
                <a:gd name="connsiteY10" fmla="*/ 207407 h 1955244"/>
                <a:gd name="connsiteX11" fmla="*/ 1239917 w 2406491"/>
                <a:gd name="connsiteY11" fmla="*/ 207407 h 1955244"/>
                <a:gd name="connsiteX12" fmla="*/ 2207657 w 2406491"/>
                <a:gd name="connsiteY12" fmla="*/ 1776174 h 1955244"/>
                <a:gd name="connsiteX13" fmla="*/ 2208609 w 2406491"/>
                <a:gd name="connsiteY13" fmla="*/ 1851422 h 195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06491" h="1955244">
                  <a:moveTo>
                    <a:pt x="2388632" y="1867614"/>
                  </a:moveTo>
                  <a:lnTo>
                    <a:pt x="1246584" y="17859"/>
                  </a:lnTo>
                  <a:cubicBezTo>
                    <a:pt x="1222772" y="-5953"/>
                    <a:pt x="1182767" y="-5953"/>
                    <a:pt x="1158954" y="17859"/>
                  </a:cubicBezTo>
                  <a:lnTo>
                    <a:pt x="17859" y="1867614"/>
                  </a:lnTo>
                  <a:cubicBezTo>
                    <a:pt x="-5953" y="1891427"/>
                    <a:pt x="-5953" y="1931432"/>
                    <a:pt x="17859" y="1955244"/>
                  </a:cubicBezTo>
                  <a:lnTo>
                    <a:pt x="2388632" y="1955244"/>
                  </a:lnTo>
                  <a:cubicBezTo>
                    <a:pt x="2412444" y="1931432"/>
                    <a:pt x="2412444" y="1892380"/>
                    <a:pt x="2388632" y="1867614"/>
                  </a:cubicBezTo>
                  <a:close/>
                  <a:moveTo>
                    <a:pt x="2208609" y="1851422"/>
                  </a:moveTo>
                  <a:lnTo>
                    <a:pt x="198834" y="1851422"/>
                  </a:lnTo>
                  <a:cubicBezTo>
                    <a:pt x="178832" y="1831419"/>
                    <a:pt x="178832" y="1797130"/>
                    <a:pt x="198834" y="1777127"/>
                  </a:cubicBezTo>
                  <a:lnTo>
                    <a:pt x="1165622" y="207407"/>
                  </a:lnTo>
                  <a:cubicBezTo>
                    <a:pt x="1185624" y="187404"/>
                    <a:pt x="1219914" y="187404"/>
                    <a:pt x="1239917" y="207407"/>
                  </a:cubicBezTo>
                  <a:lnTo>
                    <a:pt x="2207657" y="1776174"/>
                  </a:lnTo>
                  <a:cubicBezTo>
                    <a:pt x="2228612" y="1797130"/>
                    <a:pt x="2228612" y="1830467"/>
                    <a:pt x="2208609" y="1851422"/>
                  </a:cubicBezTo>
                  <a:close/>
                </a:path>
              </a:pathLst>
            </a:custGeom>
            <a:solidFill>
              <a:srgbClr val="000000"/>
            </a:solidFill>
            <a:ln w="9525" cap="flat">
              <a:noFill/>
              <a:prstDash val="solid"/>
              <a:miter/>
            </a:ln>
          </p:spPr>
          <p:txBody>
            <a:bodyPr rtlCol="0" anchor="ctr"/>
            <a:lstStyle/>
            <a:p>
              <a:endParaRPr lang="en-US"/>
            </a:p>
          </p:txBody>
        </p:sp>
        <p:grpSp>
          <p:nvGrpSpPr>
            <p:cNvPr id="482" name="Graphic 10">
              <a:extLst>
                <a:ext uri="{FF2B5EF4-FFF2-40B4-BE49-F238E27FC236}">
                  <a16:creationId xmlns:a16="http://schemas.microsoft.com/office/drawing/2014/main" id="{862A0C28-2341-9E85-0A84-324AE5A9A8BE}"/>
                </a:ext>
              </a:extLst>
            </p:cNvPr>
            <p:cNvGrpSpPr/>
            <p:nvPr/>
          </p:nvGrpSpPr>
          <p:grpSpPr>
            <a:xfrm>
              <a:off x="1088231" y="543013"/>
              <a:ext cx="217169" cy="1185562"/>
              <a:chOff x="1088231" y="543013"/>
              <a:chExt cx="217169" cy="1185562"/>
            </a:xfrm>
            <a:solidFill>
              <a:srgbClr val="000000"/>
            </a:solidFill>
          </p:grpSpPr>
          <p:sp>
            <p:nvSpPr>
              <p:cNvPr id="483" name="Freeform 482">
                <a:extLst>
                  <a:ext uri="{FF2B5EF4-FFF2-40B4-BE49-F238E27FC236}">
                    <a16:creationId xmlns:a16="http://schemas.microsoft.com/office/drawing/2014/main" id="{7F052700-AB17-E22D-9B17-30B15AC3496C}"/>
                  </a:ext>
                </a:extLst>
              </p:cNvPr>
              <p:cNvSpPr/>
              <p:nvPr/>
            </p:nvSpPr>
            <p:spPr>
              <a:xfrm>
                <a:off x="1100436" y="543013"/>
                <a:ext cx="199513" cy="847508"/>
              </a:xfrm>
              <a:custGeom>
                <a:avLst/>
                <a:gdLst>
                  <a:gd name="connsiteX0" fmla="*/ 27085 w 199513"/>
                  <a:gd name="connsiteY0" fmla="*/ 435919 h 847508"/>
                  <a:gd name="connsiteX1" fmla="*/ 37563 w 199513"/>
                  <a:gd name="connsiteY1" fmla="*/ 768342 h 847508"/>
                  <a:gd name="connsiteX2" fmla="*/ 94713 w 199513"/>
                  <a:gd name="connsiteY2" fmla="*/ 847399 h 847508"/>
                  <a:gd name="connsiteX3" fmla="*/ 152815 w 199513"/>
                  <a:gd name="connsiteY3" fmla="*/ 729289 h 847508"/>
                  <a:gd name="connsiteX4" fmla="*/ 199488 w 199513"/>
                  <a:gd name="connsiteY4" fmla="*/ 92067 h 847508"/>
                  <a:gd name="connsiteX5" fmla="*/ 3273 w 199513"/>
                  <a:gd name="connsiteY5" fmla="*/ 115879 h 847508"/>
                  <a:gd name="connsiteX6" fmla="*/ 27085 w 199513"/>
                  <a:gd name="connsiteY6" fmla="*/ 435919 h 847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513" h="847508">
                    <a:moveTo>
                      <a:pt x="27085" y="435919"/>
                    </a:moveTo>
                    <a:lnTo>
                      <a:pt x="37563" y="768342"/>
                    </a:lnTo>
                    <a:cubicBezTo>
                      <a:pt x="37563" y="820729"/>
                      <a:pt x="56613" y="847399"/>
                      <a:pt x="94713" y="847399"/>
                    </a:cubicBezTo>
                    <a:cubicBezTo>
                      <a:pt x="159483" y="850256"/>
                      <a:pt x="151863" y="796917"/>
                      <a:pt x="152815" y="729289"/>
                    </a:cubicBezTo>
                    <a:cubicBezTo>
                      <a:pt x="149005" y="563554"/>
                      <a:pt x="190915" y="238751"/>
                      <a:pt x="199488" y="92067"/>
                    </a:cubicBezTo>
                    <a:cubicBezTo>
                      <a:pt x="202345" y="-53666"/>
                      <a:pt x="-30065" y="-11756"/>
                      <a:pt x="3273" y="115879"/>
                    </a:cubicBezTo>
                    <a:cubicBezTo>
                      <a:pt x="7083" y="213987"/>
                      <a:pt x="27085" y="340669"/>
                      <a:pt x="27085" y="435919"/>
                    </a:cubicBezTo>
                    <a:close/>
                  </a:path>
                </a:pathLst>
              </a:custGeom>
              <a:solidFill>
                <a:srgbClr val="000000">
                  <a:alpha val="70000"/>
                </a:srgbClr>
              </a:solidFill>
              <a:ln w="9525" cap="flat">
                <a:noFill/>
                <a:prstDash val="solid"/>
                <a:miter/>
              </a:ln>
            </p:spPr>
            <p:txBody>
              <a:bodyPr rtlCol="0" anchor="ctr"/>
              <a:lstStyle/>
              <a:p>
                <a:endParaRPr lang="en-US"/>
              </a:p>
            </p:txBody>
          </p:sp>
          <p:sp>
            <p:nvSpPr>
              <p:cNvPr id="484" name="Freeform 483">
                <a:extLst>
                  <a:ext uri="{FF2B5EF4-FFF2-40B4-BE49-F238E27FC236}">
                    <a16:creationId xmlns:a16="http://schemas.microsoft.com/office/drawing/2014/main" id="{D0CD246F-AB36-CC60-AD78-2CB6D886259A}"/>
                  </a:ext>
                </a:extLst>
              </p:cNvPr>
              <p:cNvSpPr/>
              <p:nvPr/>
            </p:nvSpPr>
            <p:spPr>
              <a:xfrm>
                <a:off x="1088231" y="1504685"/>
                <a:ext cx="217169" cy="223890"/>
              </a:xfrm>
              <a:custGeom>
                <a:avLst/>
                <a:gdLst>
                  <a:gd name="connsiteX0" fmla="*/ 107871 w 217169"/>
                  <a:gd name="connsiteY0" fmla="*/ 26 h 223890"/>
                  <a:gd name="connsiteX1" fmla="*/ 107871 w 217169"/>
                  <a:gd name="connsiteY1" fmla="*/ 223864 h 223890"/>
                  <a:gd name="connsiteX2" fmla="*/ 107871 w 217169"/>
                  <a:gd name="connsiteY2" fmla="*/ 26 h 223890"/>
                </a:gdLst>
                <a:ahLst/>
                <a:cxnLst>
                  <a:cxn ang="0">
                    <a:pos x="connsiteX0" y="connsiteY0"/>
                  </a:cxn>
                  <a:cxn ang="0">
                    <a:pos x="connsiteX1" y="connsiteY1"/>
                  </a:cxn>
                  <a:cxn ang="0">
                    <a:pos x="connsiteX2" y="connsiteY2"/>
                  </a:cxn>
                </a:cxnLst>
                <a:rect l="l" t="t" r="r" b="b"/>
                <a:pathLst>
                  <a:path w="217169" h="223890">
                    <a:moveTo>
                      <a:pt x="107871" y="26"/>
                    </a:moveTo>
                    <a:cubicBezTo>
                      <a:pt x="-35957" y="-2831"/>
                      <a:pt x="-35957" y="226721"/>
                      <a:pt x="107871" y="223864"/>
                    </a:cubicBezTo>
                    <a:cubicBezTo>
                      <a:pt x="253603" y="226721"/>
                      <a:pt x="253603" y="-2831"/>
                      <a:pt x="107871" y="26"/>
                    </a:cubicBezTo>
                    <a:close/>
                  </a:path>
                </a:pathLst>
              </a:custGeom>
              <a:solidFill>
                <a:srgbClr val="000000">
                  <a:alpha val="70000"/>
                </a:srgbClr>
              </a:solidFill>
              <a:ln w="9525" cap="flat">
                <a:noFill/>
                <a:prstDash val="solid"/>
                <a:miter/>
              </a:ln>
            </p:spPr>
            <p:txBody>
              <a:bodyPr rtlCol="0" anchor="ctr"/>
              <a:lstStyle/>
              <a:p>
                <a:endParaRPr lang="en-US"/>
              </a:p>
            </p:txBody>
          </p:sp>
        </p:grpSp>
      </p:grpSp>
      <p:grpSp>
        <p:nvGrpSpPr>
          <p:cNvPr id="453" name="Graphic 10">
            <a:extLst>
              <a:ext uri="{FF2B5EF4-FFF2-40B4-BE49-F238E27FC236}">
                <a16:creationId xmlns:a16="http://schemas.microsoft.com/office/drawing/2014/main" id="{DD433872-CC77-FDEC-7905-EEE57EA93D74}"/>
              </a:ext>
            </a:extLst>
          </p:cNvPr>
          <p:cNvGrpSpPr/>
          <p:nvPr/>
        </p:nvGrpSpPr>
        <p:grpSpPr>
          <a:xfrm>
            <a:off x="6338310" y="1064229"/>
            <a:ext cx="593900" cy="592458"/>
            <a:chOff x="0" y="0"/>
            <a:chExt cx="2075497" cy="2074180"/>
          </a:xfrm>
        </p:grpSpPr>
        <p:sp>
          <p:nvSpPr>
            <p:cNvPr id="466" name="Freeform 465">
              <a:extLst>
                <a:ext uri="{FF2B5EF4-FFF2-40B4-BE49-F238E27FC236}">
                  <a16:creationId xmlns:a16="http://schemas.microsoft.com/office/drawing/2014/main" id="{E4F7AB48-42B3-250A-6D57-C78C4502D91E}"/>
                </a:ext>
              </a:extLst>
            </p:cNvPr>
            <p:cNvSpPr/>
            <p:nvPr/>
          </p:nvSpPr>
          <p:spPr>
            <a:xfrm>
              <a:off x="863917" y="1860232"/>
              <a:ext cx="346710" cy="173355"/>
            </a:xfrm>
            <a:custGeom>
              <a:avLst/>
              <a:gdLst>
                <a:gd name="connsiteX0" fmla="*/ 346710 w 346710"/>
                <a:gd name="connsiteY0" fmla="*/ 0 h 173355"/>
                <a:gd name="connsiteX1" fmla="*/ 173355 w 346710"/>
                <a:gd name="connsiteY1" fmla="*/ 173355 h 173355"/>
                <a:gd name="connsiteX2" fmla="*/ 0 w 346710"/>
                <a:gd name="connsiteY2" fmla="*/ 0 h 173355"/>
                <a:gd name="connsiteX3" fmla="*/ 346710 w 346710"/>
                <a:gd name="connsiteY3" fmla="*/ 0 h 173355"/>
              </a:gdLst>
              <a:ahLst/>
              <a:cxnLst>
                <a:cxn ang="0">
                  <a:pos x="connsiteX0" y="connsiteY0"/>
                </a:cxn>
                <a:cxn ang="0">
                  <a:pos x="connsiteX1" y="connsiteY1"/>
                </a:cxn>
                <a:cxn ang="0">
                  <a:pos x="connsiteX2" y="connsiteY2"/>
                </a:cxn>
                <a:cxn ang="0">
                  <a:pos x="connsiteX3" y="connsiteY3"/>
                </a:cxn>
              </a:cxnLst>
              <a:rect l="l" t="t" r="r" b="b"/>
              <a:pathLst>
                <a:path w="346710" h="173355">
                  <a:moveTo>
                    <a:pt x="346710" y="0"/>
                  </a:moveTo>
                  <a:cubicBezTo>
                    <a:pt x="346710" y="95250"/>
                    <a:pt x="269558" y="173355"/>
                    <a:pt x="173355" y="173355"/>
                  </a:cubicBezTo>
                  <a:cubicBezTo>
                    <a:pt x="77153" y="173355"/>
                    <a:pt x="0" y="96203"/>
                    <a:pt x="0" y="0"/>
                  </a:cubicBezTo>
                  <a:lnTo>
                    <a:pt x="346710" y="0"/>
                  </a:lnTo>
                  <a:close/>
                </a:path>
              </a:pathLst>
            </a:custGeom>
            <a:solidFill>
              <a:srgbClr val="000000">
                <a:alpha val="24000"/>
              </a:srgbClr>
            </a:solidFill>
            <a:ln w="9525" cap="flat">
              <a:noFill/>
              <a:prstDash val="solid"/>
              <a:miter/>
            </a:ln>
          </p:spPr>
          <p:txBody>
            <a:bodyPr rtlCol="0" anchor="ctr"/>
            <a:lstStyle/>
            <a:p>
              <a:endParaRPr lang="en-US"/>
            </a:p>
          </p:txBody>
        </p:sp>
        <p:sp>
          <p:nvSpPr>
            <p:cNvPr id="467" name="Freeform 466">
              <a:extLst>
                <a:ext uri="{FF2B5EF4-FFF2-40B4-BE49-F238E27FC236}">
                  <a16:creationId xmlns:a16="http://schemas.microsoft.com/office/drawing/2014/main" id="{E246B1EA-5669-FC39-2982-0C264B02A7A2}"/>
                </a:ext>
              </a:extLst>
            </p:cNvPr>
            <p:cNvSpPr/>
            <p:nvPr/>
          </p:nvSpPr>
          <p:spPr>
            <a:xfrm>
              <a:off x="345980" y="0"/>
              <a:ext cx="1383760" cy="2074180"/>
            </a:xfrm>
            <a:custGeom>
              <a:avLst/>
              <a:gdLst>
                <a:gd name="connsiteX0" fmla="*/ 1383761 w 1383760"/>
                <a:gd name="connsiteY0" fmla="*/ 685800 h 2074180"/>
                <a:gd name="connsiteX1" fmla="*/ 1180878 w 1383760"/>
                <a:gd name="connsiteY1" fmla="*/ 200025 h 2074180"/>
                <a:gd name="connsiteX2" fmla="*/ 202661 w 1383760"/>
                <a:gd name="connsiteY2" fmla="*/ 200025 h 2074180"/>
                <a:gd name="connsiteX3" fmla="*/ 195993 w 1383760"/>
                <a:gd name="connsiteY3" fmla="*/ 1163955 h 2074180"/>
                <a:gd name="connsiteX4" fmla="*/ 202661 w 1383760"/>
                <a:gd name="connsiteY4" fmla="*/ 1170623 h 2074180"/>
                <a:gd name="connsiteX5" fmla="*/ 376015 w 1383760"/>
                <a:gd name="connsiteY5" fmla="*/ 1470660 h 2074180"/>
                <a:gd name="connsiteX6" fmla="*/ 346488 w 1383760"/>
                <a:gd name="connsiteY6" fmla="*/ 1470660 h 2074180"/>
                <a:gd name="connsiteX7" fmla="*/ 303625 w 1383760"/>
                <a:gd name="connsiteY7" fmla="*/ 1513523 h 2074180"/>
                <a:gd name="connsiteX8" fmla="*/ 346488 w 1383760"/>
                <a:gd name="connsiteY8" fmla="*/ 1556385 h 2074180"/>
                <a:gd name="connsiteX9" fmla="*/ 389350 w 1383760"/>
                <a:gd name="connsiteY9" fmla="*/ 1556385 h 2074180"/>
                <a:gd name="connsiteX10" fmla="*/ 391255 w 1383760"/>
                <a:gd name="connsiteY10" fmla="*/ 1593532 h 2074180"/>
                <a:gd name="connsiteX11" fmla="*/ 391255 w 1383760"/>
                <a:gd name="connsiteY11" fmla="*/ 1643063 h 2074180"/>
                <a:gd name="connsiteX12" fmla="*/ 345536 w 1383760"/>
                <a:gd name="connsiteY12" fmla="*/ 1643063 h 2074180"/>
                <a:gd name="connsiteX13" fmla="*/ 302673 w 1383760"/>
                <a:gd name="connsiteY13" fmla="*/ 1685925 h 2074180"/>
                <a:gd name="connsiteX14" fmla="*/ 345536 w 1383760"/>
                <a:gd name="connsiteY14" fmla="*/ 1728788 h 2074180"/>
                <a:gd name="connsiteX15" fmla="*/ 388398 w 1383760"/>
                <a:gd name="connsiteY15" fmla="*/ 1728788 h 2074180"/>
                <a:gd name="connsiteX16" fmla="*/ 388398 w 1383760"/>
                <a:gd name="connsiteY16" fmla="*/ 1858327 h 2074180"/>
                <a:gd name="connsiteX17" fmla="*/ 431261 w 1383760"/>
                <a:gd name="connsiteY17" fmla="*/ 1901190 h 2074180"/>
                <a:gd name="connsiteX18" fmla="*/ 478886 w 1383760"/>
                <a:gd name="connsiteY18" fmla="*/ 1901190 h 2074180"/>
                <a:gd name="connsiteX19" fmla="*/ 734155 w 1383760"/>
                <a:gd name="connsiteY19" fmla="*/ 2069782 h 2074180"/>
                <a:gd name="connsiteX20" fmla="*/ 902748 w 1383760"/>
                <a:gd name="connsiteY20" fmla="*/ 1901190 h 2074180"/>
                <a:gd name="connsiteX21" fmla="*/ 950373 w 1383760"/>
                <a:gd name="connsiteY21" fmla="*/ 1901190 h 2074180"/>
                <a:gd name="connsiteX22" fmla="*/ 993236 w 1383760"/>
                <a:gd name="connsiteY22" fmla="*/ 1858327 h 2074180"/>
                <a:gd name="connsiteX23" fmla="*/ 993236 w 1383760"/>
                <a:gd name="connsiteY23" fmla="*/ 1728788 h 2074180"/>
                <a:gd name="connsiteX24" fmla="*/ 1036098 w 1383760"/>
                <a:gd name="connsiteY24" fmla="*/ 1728788 h 2074180"/>
                <a:gd name="connsiteX25" fmla="*/ 1078961 w 1383760"/>
                <a:gd name="connsiteY25" fmla="*/ 1685925 h 2074180"/>
                <a:gd name="connsiteX26" fmla="*/ 1036098 w 1383760"/>
                <a:gd name="connsiteY26" fmla="*/ 1643063 h 2074180"/>
                <a:gd name="connsiteX27" fmla="*/ 993236 w 1383760"/>
                <a:gd name="connsiteY27" fmla="*/ 1643063 h 2074180"/>
                <a:gd name="connsiteX28" fmla="*/ 993236 w 1383760"/>
                <a:gd name="connsiteY28" fmla="*/ 1593532 h 2074180"/>
                <a:gd name="connsiteX29" fmla="*/ 995140 w 1383760"/>
                <a:gd name="connsiteY29" fmla="*/ 1556385 h 2074180"/>
                <a:gd name="connsiteX30" fmla="*/ 1036098 w 1383760"/>
                <a:gd name="connsiteY30" fmla="*/ 1556385 h 2074180"/>
                <a:gd name="connsiteX31" fmla="*/ 1078961 w 1383760"/>
                <a:gd name="connsiteY31" fmla="*/ 1513523 h 2074180"/>
                <a:gd name="connsiteX32" fmla="*/ 1036098 w 1383760"/>
                <a:gd name="connsiteY32" fmla="*/ 1470660 h 2074180"/>
                <a:gd name="connsiteX33" fmla="*/ 1007523 w 1383760"/>
                <a:gd name="connsiteY33" fmla="*/ 1470660 h 2074180"/>
                <a:gd name="connsiteX34" fmla="*/ 1180878 w 1383760"/>
                <a:gd name="connsiteY34" fmla="*/ 1170623 h 2074180"/>
                <a:gd name="connsiteX35" fmla="*/ 1383761 w 1383760"/>
                <a:gd name="connsiteY35" fmla="*/ 685800 h 2074180"/>
                <a:gd name="connsiteX36" fmla="*/ 691293 w 1383760"/>
                <a:gd name="connsiteY36" fmla="*/ 1989773 h 2074180"/>
                <a:gd name="connsiteX37" fmla="*/ 568420 w 1383760"/>
                <a:gd name="connsiteY37" fmla="*/ 1903095 h 2074180"/>
                <a:gd name="connsiteX38" fmla="*/ 813213 w 1383760"/>
                <a:gd name="connsiteY38" fmla="*/ 1903095 h 2074180"/>
                <a:gd name="connsiteX39" fmla="*/ 691293 w 1383760"/>
                <a:gd name="connsiteY39" fmla="*/ 1989773 h 2074180"/>
                <a:gd name="connsiteX40" fmla="*/ 920845 w 1383760"/>
                <a:gd name="connsiteY40" fmla="*/ 1470660 h 2074180"/>
                <a:gd name="connsiteX41" fmla="*/ 604615 w 1383760"/>
                <a:gd name="connsiteY41" fmla="*/ 1470660 h 2074180"/>
                <a:gd name="connsiteX42" fmla="*/ 561753 w 1383760"/>
                <a:gd name="connsiteY42" fmla="*/ 1513523 h 2074180"/>
                <a:gd name="connsiteX43" fmla="*/ 604615 w 1383760"/>
                <a:gd name="connsiteY43" fmla="*/ 1556385 h 2074180"/>
                <a:gd name="connsiteX44" fmla="*/ 909415 w 1383760"/>
                <a:gd name="connsiteY44" fmla="*/ 1556385 h 2074180"/>
                <a:gd name="connsiteX45" fmla="*/ 907511 w 1383760"/>
                <a:gd name="connsiteY45" fmla="*/ 1593532 h 2074180"/>
                <a:gd name="connsiteX46" fmla="*/ 907511 w 1383760"/>
                <a:gd name="connsiteY46" fmla="*/ 1643063 h 2074180"/>
                <a:gd name="connsiteX47" fmla="*/ 604615 w 1383760"/>
                <a:gd name="connsiteY47" fmla="*/ 1643063 h 2074180"/>
                <a:gd name="connsiteX48" fmla="*/ 561753 w 1383760"/>
                <a:gd name="connsiteY48" fmla="*/ 1685925 h 2074180"/>
                <a:gd name="connsiteX49" fmla="*/ 604615 w 1383760"/>
                <a:gd name="connsiteY49" fmla="*/ 1728788 h 2074180"/>
                <a:gd name="connsiteX50" fmla="*/ 907511 w 1383760"/>
                <a:gd name="connsiteY50" fmla="*/ 1728788 h 2074180"/>
                <a:gd name="connsiteX51" fmla="*/ 907511 w 1383760"/>
                <a:gd name="connsiteY51" fmla="*/ 1815465 h 2074180"/>
                <a:gd name="connsiteX52" fmla="*/ 475075 w 1383760"/>
                <a:gd name="connsiteY52" fmla="*/ 1815465 h 2074180"/>
                <a:gd name="connsiteX53" fmla="*/ 475075 w 1383760"/>
                <a:gd name="connsiteY53" fmla="*/ 1592580 h 2074180"/>
                <a:gd name="connsiteX54" fmla="*/ 469361 w 1383760"/>
                <a:gd name="connsiteY54" fmla="*/ 1512570 h 2074180"/>
                <a:gd name="connsiteX55" fmla="*/ 469361 w 1383760"/>
                <a:gd name="connsiteY55" fmla="*/ 1512570 h 2074180"/>
                <a:gd name="connsiteX56" fmla="*/ 469361 w 1383760"/>
                <a:gd name="connsiteY56" fmla="*/ 1505902 h 2074180"/>
                <a:gd name="connsiteX57" fmla="*/ 264573 w 1383760"/>
                <a:gd name="connsiteY57" fmla="*/ 1107757 h 2074180"/>
                <a:gd name="connsiteX58" fmla="*/ 257905 w 1383760"/>
                <a:gd name="connsiteY58" fmla="*/ 267653 h 2074180"/>
                <a:gd name="connsiteX59" fmla="*/ 264573 w 1383760"/>
                <a:gd name="connsiteY59" fmla="*/ 260985 h 2074180"/>
                <a:gd name="connsiteX60" fmla="*/ 1120871 w 1383760"/>
                <a:gd name="connsiteY60" fmla="*/ 260985 h 2074180"/>
                <a:gd name="connsiteX61" fmla="*/ 1127538 w 1383760"/>
                <a:gd name="connsiteY61" fmla="*/ 1101090 h 2074180"/>
                <a:gd name="connsiteX62" fmla="*/ 1120871 w 1383760"/>
                <a:gd name="connsiteY62" fmla="*/ 1107757 h 2074180"/>
                <a:gd name="connsiteX63" fmla="*/ 920845 w 1383760"/>
                <a:gd name="connsiteY63" fmla="*/ 1470660 h 2074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3760" h="2074180">
                  <a:moveTo>
                    <a:pt x="1383761" y="685800"/>
                  </a:moveTo>
                  <a:cubicBezTo>
                    <a:pt x="1383761" y="502920"/>
                    <a:pt x="1311370" y="328613"/>
                    <a:pt x="1180878" y="200025"/>
                  </a:cubicBezTo>
                  <a:cubicBezTo>
                    <a:pt x="909415" y="-66675"/>
                    <a:pt x="474123" y="-66675"/>
                    <a:pt x="202661" y="200025"/>
                  </a:cubicBezTo>
                  <a:cubicBezTo>
                    <a:pt x="-64992" y="463868"/>
                    <a:pt x="-67850" y="895350"/>
                    <a:pt x="195993" y="1163955"/>
                  </a:cubicBezTo>
                  <a:cubicBezTo>
                    <a:pt x="197898" y="1165860"/>
                    <a:pt x="200755" y="1168718"/>
                    <a:pt x="202661" y="1170623"/>
                  </a:cubicBezTo>
                  <a:cubicBezTo>
                    <a:pt x="287433" y="1252538"/>
                    <a:pt x="347440" y="1356360"/>
                    <a:pt x="376015" y="1470660"/>
                  </a:cubicBezTo>
                  <a:lnTo>
                    <a:pt x="346488" y="1470660"/>
                  </a:lnTo>
                  <a:cubicBezTo>
                    <a:pt x="322675" y="1470660"/>
                    <a:pt x="303625" y="1489710"/>
                    <a:pt x="303625" y="1513523"/>
                  </a:cubicBezTo>
                  <a:cubicBezTo>
                    <a:pt x="303625" y="1537335"/>
                    <a:pt x="322675" y="1556385"/>
                    <a:pt x="346488" y="1556385"/>
                  </a:cubicBezTo>
                  <a:lnTo>
                    <a:pt x="389350" y="1556385"/>
                  </a:lnTo>
                  <a:cubicBezTo>
                    <a:pt x="389350" y="1568768"/>
                    <a:pt x="391255" y="1580198"/>
                    <a:pt x="391255" y="1593532"/>
                  </a:cubicBezTo>
                  <a:lnTo>
                    <a:pt x="391255" y="1643063"/>
                  </a:lnTo>
                  <a:lnTo>
                    <a:pt x="345536" y="1643063"/>
                  </a:lnTo>
                  <a:cubicBezTo>
                    <a:pt x="321723" y="1643063"/>
                    <a:pt x="302673" y="1662113"/>
                    <a:pt x="302673" y="1685925"/>
                  </a:cubicBezTo>
                  <a:cubicBezTo>
                    <a:pt x="302673" y="1709738"/>
                    <a:pt x="321723" y="1728788"/>
                    <a:pt x="345536" y="1728788"/>
                  </a:cubicBezTo>
                  <a:lnTo>
                    <a:pt x="388398" y="1728788"/>
                  </a:lnTo>
                  <a:lnTo>
                    <a:pt x="388398" y="1858327"/>
                  </a:lnTo>
                  <a:cubicBezTo>
                    <a:pt x="388398" y="1882140"/>
                    <a:pt x="407448" y="1901190"/>
                    <a:pt x="431261" y="1901190"/>
                  </a:cubicBezTo>
                  <a:lnTo>
                    <a:pt x="478886" y="1901190"/>
                  </a:lnTo>
                  <a:cubicBezTo>
                    <a:pt x="502698" y="2018348"/>
                    <a:pt x="616998" y="2093595"/>
                    <a:pt x="734155" y="2069782"/>
                  </a:cubicBezTo>
                  <a:cubicBezTo>
                    <a:pt x="818928" y="2052638"/>
                    <a:pt x="885603" y="1985963"/>
                    <a:pt x="902748" y="1901190"/>
                  </a:cubicBezTo>
                  <a:lnTo>
                    <a:pt x="950373" y="1901190"/>
                  </a:lnTo>
                  <a:cubicBezTo>
                    <a:pt x="974186" y="1901190"/>
                    <a:pt x="993236" y="1882140"/>
                    <a:pt x="993236" y="1858327"/>
                  </a:cubicBezTo>
                  <a:lnTo>
                    <a:pt x="993236" y="1728788"/>
                  </a:lnTo>
                  <a:lnTo>
                    <a:pt x="1036098" y="1728788"/>
                  </a:lnTo>
                  <a:cubicBezTo>
                    <a:pt x="1059911" y="1728788"/>
                    <a:pt x="1078961" y="1709738"/>
                    <a:pt x="1078961" y="1685925"/>
                  </a:cubicBezTo>
                  <a:cubicBezTo>
                    <a:pt x="1078961" y="1662113"/>
                    <a:pt x="1059911" y="1643063"/>
                    <a:pt x="1036098" y="1643063"/>
                  </a:cubicBezTo>
                  <a:lnTo>
                    <a:pt x="993236" y="1643063"/>
                  </a:lnTo>
                  <a:lnTo>
                    <a:pt x="993236" y="1593532"/>
                  </a:lnTo>
                  <a:cubicBezTo>
                    <a:pt x="993236" y="1581150"/>
                    <a:pt x="993236" y="1568768"/>
                    <a:pt x="995140" y="1556385"/>
                  </a:cubicBezTo>
                  <a:lnTo>
                    <a:pt x="1036098" y="1556385"/>
                  </a:lnTo>
                  <a:cubicBezTo>
                    <a:pt x="1059911" y="1556385"/>
                    <a:pt x="1078961" y="1537335"/>
                    <a:pt x="1078961" y="1513523"/>
                  </a:cubicBezTo>
                  <a:cubicBezTo>
                    <a:pt x="1078961" y="1489710"/>
                    <a:pt x="1059911" y="1470660"/>
                    <a:pt x="1036098" y="1470660"/>
                  </a:cubicBezTo>
                  <a:lnTo>
                    <a:pt x="1007523" y="1470660"/>
                  </a:lnTo>
                  <a:cubicBezTo>
                    <a:pt x="1036098" y="1356360"/>
                    <a:pt x="1096105" y="1252538"/>
                    <a:pt x="1180878" y="1170623"/>
                  </a:cubicBezTo>
                  <a:cubicBezTo>
                    <a:pt x="1311370" y="1042988"/>
                    <a:pt x="1383761" y="867727"/>
                    <a:pt x="1383761" y="685800"/>
                  </a:cubicBezTo>
                  <a:close/>
                  <a:moveTo>
                    <a:pt x="691293" y="1989773"/>
                  </a:moveTo>
                  <a:cubicBezTo>
                    <a:pt x="636048" y="1989773"/>
                    <a:pt x="587470" y="1955482"/>
                    <a:pt x="568420" y="1903095"/>
                  </a:cubicBezTo>
                  <a:lnTo>
                    <a:pt x="813213" y="1903095"/>
                  </a:lnTo>
                  <a:cubicBezTo>
                    <a:pt x="795115" y="1955482"/>
                    <a:pt x="746538" y="1989773"/>
                    <a:pt x="691293" y="1989773"/>
                  </a:cubicBezTo>
                  <a:close/>
                  <a:moveTo>
                    <a:pt x="920845" y="1470660"/>
                  </a:moveTo>
                  <a:lnTo>
                    <a:pt x="604615" y="1470660"/>
                  </a:lnTo>
                  <a:cubicBezTo>
                    <a:pt x="580803" y="1470660"/>
                    <a:pt x="561753" y="1489710"/>
                    <a:pt x="561753" y="1513523"/>
                  </a:cubicBezTo>
                  <a:cubicBezTo>
                    <a:pt x="561753" y="1537335"/>
                    <a:pt x="580803" y="1556385"/>
                    <a:pt x="604615" y="1556385"/>
                  </a:cubicBezTo>
                  <a:lnTo>
                    <a:pt x="909415" y="1556385"/>
                  </a:lnTo>
                  <a:cubicBezTo>
                    <a:pt x="909415" y="1568768"/>
                    <a:pt x="907511" y="1580198"/>
                    <a:pt x="907511" y="1593532"/>
                  </a:cubicBezTo>
                  <a:lnTo>
                    <a:pt x="907511" y="1643063"/>
                  </a:lnTo>
                  <a:lnTo>
                    <a:pt x="604615" y="1643063"/>
                  </a:lnTo>
                  <a:cubicBezTo>
                    <a:pt x="580803" y="1643063"/>
                    <a:pt x="561753" y="1662113"/>
                    <a:pt x="561753" y="1685925"/>
                  </a:cubicBezTo>
                  <a:cubicBezTo>
                    <a:pt x="561753" y="1709738"/>
                    <a:pt x="580803" y="1728788"/>
                    <a:pt x="604615" y="1728788"/>
                  </a:cubicBezTo>
                  <a:lnTo>
                    <a:pt x="907511" y="1728788"/>
                  </a:lnTo>
                  <a:lnTo>
                    <a:pt x="907511" y="1815465"/>
                  </a:lnTo>
                  <a:lnTo>
                    <a:pt x="475075" y="1815465"/>
                  </a:lnTo>
                  <a:lnTo>
                    <a:pt x="475075" y="1592580"/>
                  </a:lnTo>
                  <a:cubicBezTo>
                    <a:pt x="475075" y="1565910"/>
                    <a:pt x="473170" y="1539240"/>
                    <a:pt x="469361" y="1512570"/>
                  </a:cubicBezTo>
                  <a:lnTo>
                    <a:pt x="469361" y="1512570"/>
                  </a:lnTo>
                  <a:cubicBezTo>
                    <a:pt x="469361" y="1510665"/>
                    <a:pt x="469361" y="1507807"/>
                    <a:pt x="469361" y="1505902"/>
                  </a:cubicBezTo>
                  <a:cubicBezTo>
                    <a:pt x="445548" y="1354455"/>
                    <a:pt x="374111" y="1214438"/>
                    <a:pt x="264573" y="1107757"/>
                  </a:cubicBezTo>
                  <a:cubicBezTo>
                    <a:pt x="31211" y="877252"/>
                    <a:pt x="27400" y="501968"/>
                    <a:pt x="257905" y="267653"/>
                  </a:cubicBezTo>
                  <a:cubicBezTo>
                    <a:pt x="259811" y="265747"/>
                    <a:pt x="262668" y="262890"/>
                    <a:pt x="264573" y="260985"/>
                  </a:cubicBezTo>
                  <a:cubicBezTo>
                    <a:pt x="501745" y="26670"/>
                    <a:pt x="883698" y="26670"/>
                    <a:pt x="1120871" y="260985"/>
                  </a:cubicBezTo>
                  <a:cubicBezTo>
                    <a:pt x="1354233" y="491490"/>
                    <a:pt x="1358043" y="866775"/>
                    <a:pt x="1127538" y="1101090"/>
                  </a:cubicBezTo>
                  <a:cubicBezTo>
                    <a:pt x="1125633" y="1102995"/>
                    <a:pt x="1122775" y="1105852"/>
                    <a:pt x="1120871" y="1107757"/>
                  </a:cubicBezTo>
                  <a:cubicBezTo>
                    <a:pt x="1019905" y="1206818"/>
                    <a:pt x="950373" y="1333500"/>
                    <a:pt x="920845" y="1470660"/>
                  </a:cubicBezTo>
                  <a:close/>
                </a:path>
              </a:pathLst>
            </a:custGeom>
            <a:solidFill>
              <a:srgbClr val="000000"/>
            </a:solidFill>
            <a:ln w="9525" cap="flat">
              <a:noFill/>
              <a:prstDash val="solid"/>
              <a:miter/>
            </a:ln>
          </p:spPr>
          <p:txBody>
            <a:bodyPr rtlCol="0" anchor="ctr"/>
            <a:lstStyle/>
            <a:p>
              <a:endParaRPr lang="en-US"/>
            </a:p>
          </p:txBody>
        </p:sp>
        <p:sp>
          <p:nvSpPr>
            <p:cNvPr id="468" name="Freeform 467">
              <a:extLst>
                <a:ext uri="{FF2B5EF4-FFF2-40B4-BE49-F238E27FC236}">
                  <a16:creationId xmlns:a16="http://schemas.microsoft.com/office/drawing/2014/main" id="{A26AAF9C-56EE-B34B-7149-FDCD93A4EBCE}"/>
                </a:ext>
              </a:extLst>
            </p:cNvPr>
            <p:cNvSpPr/>
            <p:nvPr/>
          </p:nvSpPr>
          <p:spPr>
            <a:xfrm>
              <a:off x="1816417" y="648653"/>
              <a:ext cx="259080" cy="85724"/>
            </a:xfrm>
            <a:custGeom>
              <a:avLst/>
              <a:gdLst>
                <a:gd name="connsiteX0" fmla="*/ 216218 w 259080"/>
                <a:gd name="connsiteY0" fmla="*/ 0 h 85724"/>
                <a:gd name="connsiteX1" fmla="*/ 42863 w 259080"/>
                <a:gd name="connsiteY1" fmla="*/ 0 h 85724"/>
                <a:gd name="connsiteX2" fmla="*/ 0 w 259080"/>
                <a:gd name="connsiteY2" fmla="*/ 42862 h 85724"/>
                <a:gd name="connsiteX3" fmla="*/ 42863 w 259080"/>
                <a:gd name="connsiteY3" fmla="*/ 85725 h 85724"/>
                <a:gd name="connsiteX4" fmla="*/ 216218 w 259080"/>
                <a:gd name="connsiteY4" fmla="*/ 85725 h 85724"/>
                <a:gd name="connsiteX5" fmla="*/ 259080 w 259080"/>
                <a:gd name="connsiteY5" fmla="*/ 42862 h 85724"/>
                <a:gd name="connsiteX6" fmla="*/ 216218 w 259080"/>
                <a:gd name="connsiteY6" fmla="*/ 0 h 85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80" h="85724">
                  <a:moveTo>
                    <a:pt x="216218" y="0"/>
                  </a:moveTo>
                  <a:lnTo>
                    <a:pt x="42863" y="0"/>
                  </a:lnTo>
                  <a:cubicBezTo>
                    <a:pt x="19050" y="0"/>
                    <a:pt x="0" y="19050"/>
                    <a:pt x="0" y="42862"/>
                  </a:cubicBezTo>
                  <a:cubicBezTo>
                    <a:pt x="0" y="66675"/>
                    <a:pt x="19050" y="85725"/>
                    <a:pt x="42863" y="85725"/>
                  </a:cubicBezTo>
                  <a:lnTo>
                    <a:pt x="216218" y="85725"/>
                  </a:lnTo>
                  <a:cubicBezTo>
                    <a:pt x="240030" y="85725"/>
                    <a:pt x="259080" y="66675"/>
                    <a:pt x="259080" y="42862"/>
                  </a:cubicBezTo>
                  <a:cubicBezTo>
                    <a:pt x="259080" y="19050"/>
                    <a:pt x="240030" y="0"/>
                    <a:pt x="216218" y="0"/>
                  </a:cubicBezTo>
                  <a:close/>
                </a:path>
              </a:pathLst>
            </a:custGeom>
            <a:solidFill>
              <a:srgbClr val="000000"/>
            </a:solidFill>
            <a:ln w="9525" cap="flat">
              <a:noFill/>
              <a:prstDash val="solid"/>
              <a:miter/>
            </a:ln>
          </p:spPr>
          <p:txBody>
            <a:bodyPr rtlCol="0" anchor="ctr"/>
            <a:lstStyle/>
            <a:p>
              <a:endParaRPr lang="en-US"/>
            </a:p>
          </p:txBody>
        </p:sp>
        <p:sp>
          <p:nvSpPr>
            <p:cNvPr id="469" name="Freeform 468">
              <a:extLst>
                <a:ext uri="{FF2B5EF4-FFF2-40B4-BE49-F238E27FC236}">
                  <a16:creationId xmlns:a16="http://schemas.microsoft.com/office/drawing/2014/main" id="{42F62364-2FD1-6070-4434-71323B728BB2}"/>
                </a:ext>
              </a:extLst>
            </p:cNvPr>
            <p:cNvSpPr/>
            <p:nvPr/>
          </p:nvSpPr>
          <p:spPr>
            <a:xfrm>
              <a:off x="0" y="649605"/>
              <a:ext cx="259079" cy="85725"/>
            </a:xfrm>
            <a:custGeom>
              <a:avLst/>
              <a:gdLst>
                <a:gd name="connsiteX0" fmla="*/ 259080 w 259079"/>
                <a:gd name="connsiteY0" fmla="*/ 42863 h 85725"/>
                <a:gd name="connsiteX1" fmla="*/ 216217 w 259079"/>
                <a:gd name="connsiteY1" fmla="*/ 0 h 85725"/>
                <a:gd name="connsiteX2" fmla="*/ 42863 w 259079"/>
                <a:gd name="connsiteY2" fmla="*/ 0 h 85725"/>
                <a:gd name="connsiteX3" fmla="*/ 0 w 259079"/>
                <a:gd name="connsiteY3" fmla="*/ 42863 h 85725"/>
                <a:gd name="connsiteX4" fmla="*/ 42863 w 259079"/>
                <a:gd name="connsiteY4" fmla="*/ 85725 h 85725"/>
                <a:gd name="connsiteX5" fmla="*/ 216217 w 259079"/>
                <a:gd name="connsiteY5" fmla="*/ 85725 h 85725"/>
                <a:gd name="connsiteX6" fmla="*/ 259080 w 259079"/>
                <a:gd name="connsiteY6" fmla="*/ 4286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79" h="85725">
                  <a:moveTo>
                    <a:pt x="259080" y="42863"/>
                  </a:moveTo>
                  <a:cubicBezTo>
                    <a:pt x="259080" y="19050"/>
                    <a:pt x="240030" y="0"/>
                    <a:pt x="216217" y="0"/>
                  </a:cubicBezTo>
                  <a:lnTo>
                    <a:pt x="42863" y="0"/>
                  </a:lnTo>
                  <a:cubicBezTo>
                    <a:pt x="19050" y="0"/>
                    <a:pt x="0" y="19050"/>
                    <a:pt x="0" y="42863"/>
                  </a:cubicBezTo>
                  <a:cubicBezTo>
                    <a:pt x="0" y="66675"/>
                    <a:pt x="19050" y="85725"/>
                    <a:pt x="42863" y="85725"/>
                  </a:cubicBezTo>
                  <a:lnTo>
                    <a:pt x="216217" y="85725"/>
                  </a:lnTo>
                  <a:cubicBezTo>
                    <a:pt x="239078" y="85725"/>
                    <a:pt x="259080" y="66675"/>
                    <a:pt x="259080" y="42863"/>
                  </a:cubicBezTo>
                  <a:close/>
                </a:path>
              </a:pathLst>
            </a:custGeom>
            <a:solidFill>
              <a:srgbClr val="000000"/>
            </a:solidFill>
            <a:ln w="9525" cap="flat">
              <a:noFill/>
              <a:prstDash val="solid"/>
              <a:miter/>
            </a:ln>
          </p:spPr>
          <p:txBody>
            <a:bodyPr rtlCol="0" anchor="ctr"/>
            <a:lstStyle/>
            <a:p>
              <a:endParaRPr lang="en-US"/>
            </a:p>
          </p:txBody>
        </p:sp>
        <p:sp>
          <p:nvSpPr>
            <p:cNvPr id="470" name="Freeform 469">
              <a:extLst>
                <a:ext uri="{FF2B5EF4-FFF2-40B4-BE49-F238E27FC236}">
                  <a16:creationId xmlns:a16="http://schemas.microsoft.com/office/drawing/2014/main" id="{68DF6FDE-6C4A-4A58-1DBB-A4A68C70ACF7}"/>
                </a:ext>
              </a:extLst>
            </p:cNvPr>
            <p:cNvSpPr/>
            <p:nvPr/>
          </p:nvSpPr>
          <p:spPr>
            <a:xfrm>
              <a:off x="1708959" y="152215"/>
              <a:ext cx="232083" cy="172587"/>
            </a:xfrm>
            <a:custGeom>
              <a:avLst/>
              <a:gdLst>
                <a:gd name="connsiteX0" fmla="*/ 39831 w 232083"/>
                <a:gd name="connsiteY0" fmla="*/ 172588 h 172587"/>
                <a:gd name="connsiteX1" fmla="*/ 61738 w 232083"/>
                <a:gd name="connsiteY1" fmla="*/ 166873 h 172587"/>
                <a:gd name="connsiteX2" fmla="*/ 212233 w 232083"/>
                <a:gd name="connsiteY2" fmla="*/ 80195 h 172587"/>
                <a:gd name="connsiteX3" fmla="*/ 225568 w 232083"/>
                <a:gd name="connsiteY3" fmla="*/ 20188 h 172587"/>
                <a:gd name="connsiteX4" fmla="*/ 169371 w 232083"/>
                <a:gd name="connsiteY4" fmla="*/ 4948 h 172587"/>
                <a:gd name="connsiteX5" fmla="*/ 21733 w 232083"/>
                <a:gd name="connsiteY5" fmla="*/ 91625 h 172587"/>
                <a:gd name="connsiteX6" fmla="*/ 5540 w 232083"/>
                <a:gd name="connsiteY6" fmla="*/ 150680 h 172587"/>
                <a:gd name="connsiteX7" fmla="*/ 43640 w 232083"/>
                <a:gd name="connsiteY7" fmla="*/ 172588 h 172587"/>
                <a:gd name="connsiteX8" fmla="*/ 39831 w 232083"/>
                <a:gd name="connsiteY8" fmla="*/ 17258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083" h="172587">
                  <a:moveTo>
                    <a:pt x="39831" y="172588"/>
                  </a:moveTo>
                  <a:cubicBezTo>
                    <a:pt x="47451" y="172588"/>
                    <a:pt x="55071" y="170682"/>
                    <a:pt x="61738" y="166873"/>
                  </a:cubicBezTo>
                  <a:lnTo>
                    <a:pt x="212233" y="80195"/>
                  </a:lnTo>
                  <a:cubicBezTo>
                    <a:pt x="232236" y="67813"/>
                    <a:pt x="237951" y="40190"/>
                    <a:pt x="225568" y="20188"/>
                  </a:cubicBezTo>
                  <a:cubicBezTo>
                    <a:pt x="213186" y="1138"/>
                    <a:pt x="189373" y="-5530"/>
                    <a:pt x="169371" y="4948"/>
                  </a:cubicBezTo>
                  <a:lnTo>
                    <a:pt x="21733" y="91625"/>
                  </a:lnTo>
                  <a:cubicBezTo>
                    <a:pt x="778" y="103055"/>
                    <a:pt x="-5889" y="129725"/>
                    <a:pt x="5540" y="150680"/>
                  </a:cubicBezTo>
                  <a:cubicBezTo>
                    <a:pt x="13161" y="164015"/>
                    <a:pt x="27448" y="172588"/>
                    <a:pt x="43640" y="172588"/>
                  </a:cubicBezTo>
                  <a:lnTo>
                    <a:pt x="39831" y="172588"/>
                  </a:lnTo>
                  <a:close/>
                </a:path>
              </a:pathLst>
            </a:custGeom>
            <a:solidFill>
              <a:srgbClr val="000000"/>
            </a:solidFill>
            <a:ln w="9525" cap="flat">
              <a:noFill/>
              <a:prstDash val="solid"/>
              <a:miter/>
            </a:ln>
          </p:spPr>
          <p:txBody>
            <a:bodyPr rtlCol="0" anchor="ctr"/>
            <a:lstStyle/>
            <a:p>
              <a:endParaRPr lang="en-US"/>
            </a:p>
          </p:txBody>
        </p:sp>
        <p:sp>
          <p:nvSpPr>
            <p:cNvPr id="471" name="Freeform 470">
              <a:extLst>
                <a:ext uri="{FF2B5EF4-FFF2-40B4-BE49-F238E27FC236}">
                  <a16:creationId xmlns:a16="http://schemas.microsoft.com/office/drawing/2014/main" id="{FA198606-C0C3-2541-8E9C-431F82759391}"/>
                </a:ext>
              </a:extLst>
            </p:cNvPr>
            <p:cNvSpPr/>
            <p:nvPr/>
          </p:nvSpPr>
          <p:spPr>
            <a:xfrm>
              <a:off x="131619" y="1060900"/>
              <a:ext cx="235893" cy="172587"/>
            </a:xfrm>
            <a:custGeom>
              <a:avLst/>
              <a:gdLst>
                <a:gd name="connsiteX0" fmla="*/ 172228 w 235893"/>
                <a:gd name="connsiteY0" fmla="*/ 4948 h 172587"/>
                <a:gd name="connsiteX1" fmla="*/ 21733 w 235893"/>
                <a:gd name="connsiteY1" fmla="*/ 91625 h 172587"/>
                <a:gd name="connsiteX2" fmla="*/ 5541 w 235893"/>
                <a:gd name="connsiteY2" fmla="*/ 150680 h 172587"/>
                <a:gd name="connsiteX3" fmla="*/ 43641 w 235893"/>
                <a:gd name="connsiteY3" fmla="*/ 172588 h 172587"/>
                <a:gd name="connsiteX4" fmla="*/ 65548 w 235893"/>
                <a:gd name="connsiteY4" fmla="*/ 166873 h 172587"/>
                <a:gd name="connsiteX5" fmla="*/ 216043 w 235893"/>
                <a:gd name="connsiteY5" fmla="*/ 80195 h 172587"/>
                <a:gd name="connsiteX6" fmla="*/ 229378 w 235893"/>
                <a:gd name="connsiteY6" fmla="*/ 20187 h 172587"/>
                <a:gd name="connsiteX7" fmla="*/ 172228 w 235893"/>
                <a:gd name="connsiteY7" fmla="*/ 494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893" h="172587">
                  <a:moveTo>
                    <a:pt x="172228" y="4948"/>
                  </a:moveTo>
                  <a:lnTo>
                    <a:pt x="21733" y="91625"/>
                  </a:lnTo>
                  <a:cubicBezTo>
                    <a:pt x="778" y="103055"/>
                    <a:pt x="-5889" y="129725"/>
                    <a:pt x="5541" y="150680"/>
                  </a:cubicBezTo>
                  <a:cubicBezTo>
                    <a:pt x="13161" y="164015"/>
                    <a:pt x="27448" y="172588"/>
                    <a:pt x="43641" y="172588"/>
                  </a:cubicBezTo>
                  <a:cubicBezTo>
                    <a:pt x="51261" y="172588"/>
                    <a:pt x="58881" y="170682"/>
                    <a:pt x="65548" y="166873"/>
                  </a:cubicBezTo>
                  <a:lnTo>
                    <a:pt x="216043" y="80195"/>
                  </a:lnTo>
                  <a:cubicBezTo>
                    <a:pt x="236046" y="67812"/>
                    <a:pt x="241761" y="40190"/>
                    <a:pt x="229378" y="20187"/>
                  </a:cubicBezTo>
                  <a:cubicBezTo>
                    <a:pt x="216996" y="1137"/>
                    <a:pt x="192231" y="-5530"/>
                    <a:pt x="172228" y="4948"/>
                  </a:cubicBezTo>
                  <a:close/>
                </a:path>
              </a:pathLst>
            </a:custGeom>
            <a:solidFill>
              <a:srgbClr val="000000"/>
            </a:solidFill>
            <a:ln w="9525" cap="flat">
              <a:noFill/>
              <a:prstDash val="solid"/>
              <a:miter/>
            </a:ln>
          </p:spPr>
          <p:txBody>
            <a:bodyPr rtlCol="0" anchor="ctr"/>
            <a:lstStyle/>
            <a:p>
              <a:endParaRPr lang="en-US"/>
            </a:p>
          </p:txBody>
        </p:sp>
        <p:sp>
          <p:nvSpPr>
            <p:cNvPr id="472" name="Freeform 471">
              <a:extLst>
                <a:ext uri="{FF2B5EF4-FFF2-40B4-BE49-F238E27FC236}">
                  <a16:creationId xmlns:a16="http://schemas.microsoft.com/office/drawing/2014/main" id="{459D6D2A-8F46-9739-A9A0-3A26B52E2DBB}"/>
                </a:ext>
              </a:extLst>
            </p:cNvPr>
            <p:cNvSpPr/>
            <p:nvPr/>
          </p:nvSpPr>
          <p:spPr>
            <a:xfrm>
              <a:off x="134408" y="152070"/>
              <a:ext cx="236114" cy="172732"/>
            </a:xfrm>
            <a:custGeom>
              <a:avLst/>
              <a:gdLst>
                <a:gd name="connsiteX0" fmla="*/ 19897 w 236114"/>
                <a:gd name="connsiteY0" fmla="*/ 80340 h 172732"/>
                <a:gd name="connsiteX1" fmla="*/ 170392 w 236114"/>
                <a:gd name="connsiteY1" fmla="*/ 167018 h 172732"/>
                <a:gd name="connsiteX2" fmla="*/ 192299 w 236114"/>
                <a:gd name="connsiteY2" fmla="*/ 172733 h 172732"/>
                <a:gd name="connsiteX3" fmla="*/ 236114 w 236114"/>
                <a:gd name="connsiteY3" fmla="*/ 129870 h 172732"/>
                <a:gd name="connsiteX4" fmla="*/ 214207 w 236114"/>
                <a:gd name="connsiteY4" fmla="*/ 91770 h 172732"/>
                <a:gd name="connsiteX5" fmla="*/ 63712 w 236114"/>
                <a:gd name="connsiteY5" fmla="*/ 5093 h 172732"/>
                <a:gd name="connsiteX6" fmla="*/ 5609 w 236114"/>
                <a:gd name="connsiteY6" fmla="*/ 23190 h 172732"/>
                <a:gd name="connsiteX7" fmla="*/ 19897 w 236114"/>
                <a:gd name="connsiteY7" fmla="*/ 80340 h 17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114" h="172732">
                  <a:moveTo>
                    <a:pt x="19897" y="80340"/>
                  </a:moveTo>
                  <a:lnTo>
                    <a:pt x="170392" y="167018"/>
                  </a:lnTo>
                  <a:cubicBezTo>
                    <a:pt x="177059" y="170828"/>
                    <a:pt x="184679" y="172733"/>
                    <a:pt x="192299" y="172733"/>
                  </a:cubicBezTo>
                  <a:cubicBezTo>
                    <a:pt x="216112" y="172733"/>
                    <a:pt x="236114" y="153683"/>
                    <a:pt x="236114" y="129870"/>
                  </a:cubicBezTo>
                  <a:cubicBezTo>
                    <a:pt x="236114" y="114630"/>
                    <a:pt x="227542" y="99390"/>
                    <a:pt x="214207" y="91770"/>
                  </a:cubicBezTo>
                  <a:lnTo>
                    <a:pt x="63712" y="5093"/>
                  </a:lnTo>
                  <a:cubicBezTo>
                    <a:pt x="42757" y="-6337"/>
                    <a:pt x="16087" y="2235"/>
                    <a:pt x="5609" y="23190"/>
                  </a:cubicBezTo>
                  <a:cubicBezTo>
                    <a:pt x="-5821" y="43193"/>
                    <a:pt x="847" y="67958"/>
                    <a:pt x="19897" y="80340"/>
                  </a:cubicBezTo>
                  <a:close/>
                </a:path>
              </a:pathLst>
            </a:custGeom>
            <a:solidFill>
              <a:srgbClr val="000000"/>
            </a:solidFill>
            <a:ln w="9525" cap="flat">
              <a:noFill/>
              <a:prstDash val="solid"/>
              <a:miter/>
            </a:ln>
          </p:spPr>
          <p:txBody>
            <a:bodyPr rtlCol="0" anchor="ctr"/>
            <a:lstStyle/>
            <a:p>
              <a:endParaRPr lang="en-US"/>
            </a:p>
          </p:txBody>
        </p:sp>
        <p:sp>
          <p:nvSpPr>
            <p:cNvPr id="473" name="Freeform 472">
              <a:extLst>
                <a:ext uri="{FF2B5EF4-FFF2-40B4-BE49-F238E27FC236}">
                  <a16:creationId xmlns:a16="http://schemas.microsoft.com/office/drawing/2014/main" id="{1C80EDC8-24F4-5EAA-9141-C295D9A21FB7}"/>
                </a:ext>
              </a:extLst>
            </p:cNvPr>
            <p:cNvSpPr/>
            <p:nvPr/>
          </p:nvSpPr>
          <p:spPr>
            <a:xfrm>
              <a:off x="1706695" y="1060755"/>
              <a:ext cx="236404" cy="171780"/>
            </a:xfrm>
            <a:custGeom>
              <a:avLst/>
              <a:gdLst>
                <a:gd name="connsiteX0" fmla="*/ 213545 w 236404"/>
                <a:gd name="connsiteY0" fmla="*/ 91770 h 171780"/>
                <a:gd name="connsiteX1" fmla="*/ 63050 w 236404"/>
                <a:gd name="connsiteY1" fmla="*/ 5093 h 171780"/>
                <a:gd name="connsiteX2" fmla="*/ 4947 w 236404"/>
                <a:gd name="connsiteY2" fmla="*/ 23190 h 171780"/>
                <a:gd name="connsiteX3" fmla="*/ 20188 w 236404"/>
                <a:gd name="connsiteY3" fmla="*/ 79388 h 171780"/>
                <a:gd name="connsiteX4" fmla="*/ 170683 w 236404"/>
                <a:gd name="connsiteY4" fmla="*/ 166065 h 171780"/>
                <a:gd name="connsiteX5" fmla="*/ 192590 w 236404"/>
                <a:gd name="connsiteY5" fmla="*/ 171780 h 171780"/>
                <a:gd name="connsiteX6" fmla="*/ 236405 w 236404"/>
                <a:gd name="connsiteY6" fmla="*/ 128918 h 171780"/>
                <a:gd name="connsiteX7" fmla="*/ 213545 w 236404"/>
                <a:gd name="connsiteY7" fmla="*/ 91770 h 17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404" h="171780">
                  <a:moveTo>
                    <a:pt x="213545" y="91770"/>
                  </a:moveTo>
                  <a:lnTo>
                    <a:pt x="63050" y="5093"/>
                  </a:lnTo>
                  <a:cubicBezTo>
                    <a:pt x="42095" y="-6337"/>
                    <a:pt x="15425" y="2235"/>
                    <a:pt x="4947" y="23190"/>
                  </a:cubicBezTo>
                  <a:cubicBezTo>
                    <a:pt x="-5530" y="43193"/>
                    <a:pt x="1138" y="67958"/>
                    <a:pt x="20188" y="79388"/>
                  </a:cubicBezTo>
                  <a:lnTo>
                    <a:pt x="170683" y="166065"/>
                  </a:lnTo>
                  <a:cubicBezTo>
                    <a:pt x="177350" y="169875"/>
                    <a:pt x="184970" y="171780"/>
                    <a:pt x="192590" y="171780"/>
                  </a:cubicBezTo>
                  <a:cubicBezTo>
                    <a:pt x="216402" y="171780"/>
                    <a:pt x="236405" y="152730"/>
                    <a:pt x="236405" y="128918"/>
                  </a:cubicBezTo>
                  <a:cubicBezTo>
                    <a:pt x="236405" y="113677"/>
                    <a:pt x="227833" y="99390"/>
                    <a:pt x="213545" y="91770"/>
                  </a:cubicBezTo>
                  <a:close/>
                </a:path>
              </a:pathLst>
            </a:custGeom>
            <a:solidFill>
              <a:srgbClr val="000000"/>
            </a:solidFill>
            <a:ln w="9525" cap="flat">
              <a:noFill/>
              <a:prstDash val="solid"/>
              <a:miter/>
            </a:ln>
          </p:spPr>
          <p:txBody>
            <a:bodyPr rtlCol="0" anchor="ctr"/>
            <a:lstStyle/>
            <a:p>
              <a:endParaRPr lang="en-US"/>
            </a:p>
          </p:txBody>
        </p:sp>
        <p:sp>
          <p:nvSpPr>
            <p:cNvPr id="474" name="Freeform 473">
              <a:extLst>
                <a:ext uri="{FF2B5EF4-FFF2-40B4-BE49-F238E27FC236}">
                  <a16:creationId xmlns:a16="http://schemas.microsoft.com/office/drawing/2014/main" id="{F46778F3-EAD6-0006-1937-E9391FB137C6}"/>
                </a:ext>
              </a:extLst>
            </p:cNvPr>
            <p:cNvSpPr/>
            <p:nvPr/>
          </p:nvSpPr>
          <p:spPr>
            <a:xfrm>
              <a:off x="864461" y="346152"/>
              <a:ext cx="346575" cy="778749"/>
            </a:xfrm>
            <a:custGeom>
              <a:avLst/>
              <a:gdLst>
                <a:gd name="connsiteX0" fmla="*/ 172812 w 346575"/>
                <a:gd name="connsiteY0" fmla="*/ 778750 h 778749"/>
                <a:gd name="connsiteX1" fmla="*/ 157572 w 346575"/>
                <a:gd name="connsiteY1" fmla="*/ 775892 h 778749"/>
                <a:gd name="connsiteX2" fmla="*/ 131854 w 346575"/>
                <a:gd name="connsiteY2" fmla="*/ 720648 h 778749"/>
                <a:gd name="connsiteX3" fmla="*/ 131854 w 346575"/>
                <a:gd name="connsiteY3" fmla="*/ 720648 h 778749"/>
                <a:gd name="connsiteX4" fmla="*/ 240439 w 346575"/>
                <a:gd name="connsiteY4" fmla="*/ 432992 h 778749"/>
                <a:gd name="connsiteX5" fmla="*/ 43272 w 346575"/>
                <a:gd name="connsiteY5" fmla="*/ 432992 h 778749"/>
                <a:gd name="connsiteX6" fmla="*/ 8029 w 346575"/>
                <a:gd name="connsiteY6" fmla="*/ 413942 h 778749"/>
                <a:gd name="connsiteX7" fmla="*/ 3267 w 346575"/>
                <a:gd name="connsiteY7" fmla="*/ 373937 h 778749"/>
                <a:gd name="connsiteX8" fmla="*/ 132807 w 346575"/>
                <a:gd name="connsiteY8" fmla="*/ 28180 h 778749"/>
                <a:gd name="connsiteX9" fmla="*/ 189004 w 346575"/>
                <a:gd name="connsiteY9" fmla="*/ 2463 h 778749"/>
                <a:gd name="connsiteX10" fmla="*/ 214722 w 346575"/>
                <a:gd name="connsiteY10" fmla="*/ 58660 h 778749"/>
                <a:gd name="connsiteX11" fmla="*/ 214722 w 346575"/>
                <a:gd name="connsiteY11" fmla="*/ 58660 h 778749"/>
                <a:gd name="connsiteX12" fmla="*/ 106137 w 346575"/>
                <a:gd name="connsiteY12" fmla="*/ 346315 h 778749"/>
                <a:gd name="connsiteX13" fmla="*/ 303304 w 346575"/>
                <a:gd name="connsiteY13" fmla="*/ 346315 h 778749"/>
                <a:gd name="connsiteX14" fmla="*/ 338547 w 346575"/>
                <a:gd name="connsiteY14" fmla="*/ 365365 h 778749"/>
                <a:gd name="connsiteX15" fmla="*/ 343309 w 346575"/>
                <a:gd name="connsiteY15" fmla="*/ 405370 h 778749"/>
                <a:gd name="connsiteX16" fmla="*/ 213769 w 346575"/>
                <a:gd name="connsiteY16" fmla="*/ 751128 h 778749"/>
                <a:gd name="connsiteX17" fmla="*/ 172812 w 346575"/>
                <a:gd name="connsiteY17" fmla="*/ 778750 h 778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46575" h="778749">
                  <a:moveTo>
                    <a:pt x="172812" y="778750"/>
                  </a:moveTo>
                  <a:cubicBezTo>
                    <a:pt x="168049" y="778750"/>
                    <a:pt x="162334" y="777798"/>
                    <a:pt x="157572" y="775892"/>
                  </a:cubicBezTo>
                  <a:cubicBezTo>
                    <a:pt x="134712" y="767320"/>
                    <a:pt x="123282" y="742555"/>
                    <a:pt x="131854" y="720648"/>
                  </a:cubicBezTo>
                  <a:cubicBezTo>
                    <a:pt x="131854" y="720648"/>
                    <a:pt x="131854" y="720648"/>
                    <a:pt x="131854" y="720648"/>
                  </a:cubicBezTo>
                  <a:lnTo>
                    <a:pt x="240439" y="432992"/>
                  </a:lnTo>
                  <a:lnTo>
                    <a:pt x="43272" y="432992"/>
                  </a:lnTo>
                  <a:cubicBezTo>
                    <a:pt x="28984" y="432992"/>
                    <a:pt x="15649" y="426325"/>
                    <a:pt x="8029" y="413942"/>
                  </a:cubicBezTo>
                  <a:cubicBezTo>
                    <a:pt x="-543" y="402512"/>
                    <a:pt x="-2448" y="387273"/>
                    <a:pt x="3267" y="373937"/>
                  </a:cubicBezTo>
                  <a:lnTo>
                    <a:pt x="132807" y="28180"/>
                  </a:lnTo>
                  <a:cubicBezTo>
                    <a:pt x="141379" y="5320"/>
                    <a:pt x="166144" y="-5158"/>
                    <a:pt x="189004" y="2463"/>
                  </a:cubicBezTo>
                  <a:cubicBezTo>
                    <a:pt x="211864" y="11035"/>
                    <a:pt x="222342" y="35800"/>
                    <a:pt x="214722" y="58660"/>
                  </a:cubicBezTo>
                  <a:lnTo>
                    <a:pt x="214722" y="58660"/>
                  </a:lnTo>
                  <a:lnTo>
                    <a:pt x="106137" y="346315"/>
                  </a:lnTo>
                  <a:lnTo>
                    <a:pt x="303304" y="346315"/>
                  </a:lnTo>
                  <a:cubicBezTo>
                    <a:pt x="317592" y="346315"/>
                    <a:pt x="330927" y="352983"/>
                    <a:pt x="338547" y="365365"/>
                  </a:cubicBezTo>
                  <a:cubicBezTo>
                    <a:pt x="347119" y="376795"/>
                    <a:pt x="349024" y="392035"/>
                    <a:pt x="343309" y="405370"/>
                  </a:cubicBezTo>
                  <a:lnTo>
                    <a:pt x="213769" y="751128"/>
                  </a:lnTo>
                  <a:cubicBezTo>
                    <a:pt x="207102" y="767320"/>
                    <a:pt x="190909" y="778750"/>
                    <a:pt x="172812" y="778750"/>
                  </a:cubicBezTo>
                  <a:close/>
                </a:path>
              </a:pathLst>
            </a:custGeom>
            <a:solidFill>
              <a:srgbClr val="000000">
                <a:alpha val="50000"/>
              </a:srgbClr>
            </a:solidFill>
            <a:ln w="9525" cap="flat">
              <a:noFill/>
              <a:prstDash val="solid"/>
              <a:miter/>
            </a:ln>
          </p:spPr>
          <p:txBody>
            <a:bodyPr rtlCol="0" anchor="ctr"/>
            <a:lstStyle/>
            <a:p>
              <a:endParaRPr lang="en-US"/>
            </a:p>
          </p:txBody>
        </p:sp>
      </p:grpSp>
      <p:sp>
        <p:nvSpPr>
          <p:cNvPr id="3" name="TextBox 2">
            <a:extLst>
              <a:ext uri="{FF2B5EF4-FFF2-40B4-BE49-F238E27FC236}">
                <a16:creationId xmlns:a16="http://schemas.microsoft.com/office/drawing/2014/main" id="{A98CE472-82BE-A060-BCD3-002011094E76}"/>
              </a:ext>
            </a:extLst>
          </p:cNvPr>
          <p:cNvSpPr txBox="1"/>
          <p:nvPr/>
        </p:nvSpPr>
        <p:spPr>
          <a:xfrm>
            <a:off x="448962" y="6495538"/>
            <a:ext cx="11262535" cy="276999"/>
          </a:xfrm>
          <a:prstGeom prst="rect">
            <a:avLst/>
          </a:prstGeom>
          <a:noFill/>
        </p:spPr>
        <p:txBody>
          <a:bodyPr wrap="square" rtlCol="0">
            <a:spAutoFit/>
          </a:bodyPr>
          <a:lstStyle/>
          <a:p>
            <a:pPr marL="0" marR="0" algn="ctr" rtl="0"/>
            <a:r>
              <a:rPr lang="pt-BR" sz="1200" i="1">
                <a:solidFill>
                  <a:srgbClr val="001033"/>
                </a:solidFill>
                <a:effectLst/>
                <a:latin typeface="Century Gothic" panose="020B0502020202020204" pitchFamily="34" charset="0"/>
                <a:ea typeface="DengXian" panose="02010600030101010101" pitchFamily="2" charset="-122"/>
                <a:cs typeface="Century Gothic" panose="020B0502020202020204" pitchFamily="34" charset="0"/>
              </a:rPr>
              <a:t>Fornecido pela Smartsheet, Inc.</a:t>
            </a:r>
          </a:p>
        </p:txBody>
      </p:sp>
    </p:spTree>
    <p:extLst>
      <p:ext uri="{BB962C8B-B14F-4D97-AF65-F5344CB8AC3E}">
        <p14:creationId xmlns:p14="http://schemas.microsoft.com/office/powerpoint/2010/main" val="2138402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a:solidFill>
                            <a:schemeClr val="tx1"/>
                          </a:solidFill>
                          <a:effectLst/>
                          <a:latin typeface="Century Gothic" panose="020B0502020202020204" pitchFamily="34" charset="0"/>
                        </a:rPr>
                        <a:t> </a:t>
                      </a:r>
                    </a:p>
                    <a:p>
                      <a:pPr marL="0" marR="0" rtl="0">
                        <a:spcBef>
                          <a:spcPts val="0"/>
                        </a:spcBef>
                        <a:spcAft>
                          <a:spcPts val="0"/>
                        </a:spcAft>
                      </a:pPr>
                      <a:r>
                        <a:rPr lang="pt-BR" sz="1400" b="0">
                          <a:solidFill>
                            <a:schemeClr val="tx1"/>
                          </a:solidFill>
                          <a:effectLst/>
                          <a:latin typeface="Century Gothic" panose="020B0502020202020204" pitchFamily="34" charset="0"/>
                        </a:rPr>
                        <a:t>Artigos, modelos ou informações disponibilizados pela Smartsheet no site são apenas para referência. Trabalhamos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relacionados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2439</TotalTime>
  <Words>201</Words>
  <Application>Microsoft Office PowerPoint</Application>
  <PresentationFormat>Widescreen</PresentationFormat>
  <Paragraphs>35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Sun Ye</cp:lastModifiedBy>
  <cp:revision>60</cp:revision>
  <cp:lastPrinted>2020-08-31T22:23:58Z</cp:lastPrinted>
  <dcterms:created xsi:type="dcterms:W3CDTF">2021-07-07T23:54:57Z</dcterms:created>
  <dcterms:modified xsi:type="dcterms:W3CDTF">2025-04-29T09:16:41Z</dcterms:modified>
</cp:coreProperties>
</file>