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8" r:id="rId1"/>
  </p:sldMasterIdLst>
  <p:notesMasterIdLst>
    <p:notesMasterId r:id="rId5"/>
  </p:notesMasterIdLst>
  <p:sldIdLst>
    <p:sldId id="357" r:id="rId2"/>
    <p:sldId id="365" r:id="rId3"/>
    <p:sldId id="356"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B42"/>
    <a:srgbClr val="42AAC3"/>
    <a:srgbClr val="AA6AA6"/>
    <a:srgbClr val="AA77A2"/>
    <a:srgbClr val="9B2D78"/>
    <a:srgbClr val="AD3A7F"/>
    <a:srgbClr val="963F7D"/>
    <a:srgbClr val="349AC3"/>
    <a:srgbClr val="1E96C0"/>
    <a:srgbClr val="62A4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4" autoAdjust="0"/>
    <p:restoredTop sz="95714"/>
  </p:normalViewPr>
  <p:slideViewPr>
    <p:cSldViewPr snapToGrid="0" snapToObjects="1">
      <p:cViewPr varScale="1">
        <p:scale>
          <a:sx n="107" d="100"/>
          <a:sy n="107" d="100"/>
        </p:scale>
        <p:origin x="540"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71102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02599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93760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62247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63779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88787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6808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97654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7691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868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42781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9412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63382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4/29/2025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108932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bright="70000" contrast="-70000"/>
            <a:extLst>
              <a:ext uri="{BEBA8EAE-BF5A-486C-A8C5-ECC9F3942E4B}">
                <a14:imgProps xmlns:a14="http://schemas.microsoft.com/office/drawing/2010/main">
                  <a14:imgLayer r:embed="rId4">
                    <a14:imgEffect>
                      <a14:saturation sat="76000"/>
                    </a14:imgEffect>
                    <a14:imgEffect>
                      <a14:brightnessContrast brigh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pic>
        <p:nvPicPr>
          <p:cNvPr id="11" name="Picture 10" descr="Retângulos brancos sobrepostos para criar um design semelhante a uma escada">
            <a:extLst>
              <a:ext uri="{FF2B5EF4-FFF2-40B4-BE49-F238E27FC236}">
                <a16:creationId xmlns:a16="http://schemas.microsoft.com/office/drawing/2014/main" id="{671BBB4B-A6B5-DED8-053A-71E0F42A6ACA}"/>
              </a:ext>
            </a:extLst>
          </p:cNvPr>
          <p:cNvPicPr>
            <a:picLocks noChangeAspect="1"/>
          </p:cNvPicPr>
          <p:nvPr/>
        </p:nvPicPr>
        <p:blipFill rotWithShape="1">
          <a:blip r:embed="rId5">
            <a:alphaModFix amt="15000"/>
          </a:blip>
          <a:srcRect b="4126"/>
          <a:stretch/>
        </p:blipFill>
        <p:spPr>
          <a:xfrm>
            <a:off x="-1" y="0"/>
            <a:ext cx="12190107" cy="6858000"/>
          </a:xfrm>
          <a:prstGeom prst="rect">
            <a:avLst/>
          </a:prstGeom>
        </p:spPr>
      </p:pic>
      <p:sp>
        <p:nvSpPr>
          <p:cNvPr id="66" name="TextBox 65">
            <a:extLst>
              <a:ext uri="{FF2B5EF4-FFF2-40B4-BE49-F238E27FC236}">
                <a16:creationId xmlns:a16="http://schemas.microsoft.com/office/drawing/2014/main" id="{B5DC4B00-9A07-F250-3630-0DE7C9BF831F}"/>
              </a:ext>
            </a:extLst>
          </p:cNvPr>
          <p:cNvSpPr txBox="1"/>
          <p:nvPr/>
        </p:nvSpPr>
        <p:spPr>
          <a:xfrm>
            <a:off x="249647" y="254470"/>
            <a:ext cx="7965666" cy="584775"/>
          </a:xfrm>
          <a:prstGeom prst="rect">
            <a:avLst/>
          </a:prstGeom>
          <a:noFill/>
          <a:effectLst/>
        </p:spPr>
        <p:txBody>
          <a:bodyPr wrap="square" rtlCol="0">
            <a:spAutoFit/>
          </a:bodyPr>
          <a:lstStyle/>
          <a:p>
            <a:pPr rtl="0"/>
            <a:r>
              <a:rPr lang="pt-BR" sz="3200" b="1">
                <a:solidFill>
                  <a:schemeClr val="tx1">
                    <a:lumMod val="65000"/>
                    <a:lumOff val="35000"/>
                  </a:schemeClr>
                </a:solidFill>
                <a:latin typeface="Century Gothic" panose="020B0502020202020204" pitchFamily="34" charset="0"/>
              </a:rPr>
              <a:t>Modelo de plano de projeto de equipe</a:t>
            </a:r>
          </a:p>
        </p:txBody>
      </p:sp>
      <p:sp>
        <p:nvSpPr>
          <p:cNvPr id="73" name="TextBox 72">
            <a:extLst>
              <a:ext uri="{FF2B5EF4-FFF2-40B4-BE49-F238E27FC236}">
                <a16:creationId xmlns:a16="http://schemas.microsoft.com/office/drawing/2014/main" id="{6508B24C-9B52-3B6C-9672-0A6119513F5D}"/>
              </a:ext>
            </a:extLst>
          </p:cNvPr>
          <p:cNvSpPr txBox="1"/>
          <p:nvPr/>
        </p:nvSpPr>
        <p:spPr>
          <a:xfrm>
            <a:off x="302001" y="1532147"/>
            <a:ext cx="5794000" cy="3892669"/>
          </a:xfrm>
          <a:prstGeom prst="rect">
            <a:avLst/>
          </a:prstGeom>
          <a:noFill/>
        </p:spPr>
        <p:txBody>
          <a:bodyPr wrap="square" rtlCol="0">
            <a:spAutoFit/>
          </a:bodyPr>
          <a:lstStyle/>
          <a:p>
            <a:pPr algn="l" rtl="0">
              <a:lnSpc>
                <a:spcPct val="150000"/>
              </a:lnSpc>
              <a:spcBef>
                <a:spcPts val="0"/>
              </a:spcBef>
              <a:spcAft>
                <a:spcPts val="1200"/>
              </a:spcAft>
            </a:pPr>
            <a:r>
              <a:rPr lang="pt-BR" sz="1600" b="1" i="0" u="none" strike="noStrike" dirty="0">
                <a:solidFill>
                  <a:srgbClr val="000000"/>
                </a:solidFill>
                <a:effectLst/>
                <a:latin typeface="Century Gothic" panose="020B0502020202020204" pitchFamily="34" charset="0"/>
              </a:rPr>
              <a:t>Quando usar: </a:t>
            </a:r>
            <a:r>
              <a:rPr lang="pt-BR" sz="1600" dirty="0">
                <a:solidFill>
                  <a:srgbClr val="000000"/>
                </a:solidFill>
                <a:latin typeface="Century Gothic" panose="020B0502020202020204" pitchFamily="34" charset="0"/>
              </a:rPr>
              <a:t>use este </a:t>
            </a:r>
            <a:r>
              <a:rPr lang="pt-BR" sz="1600" b="0" i="0" u="none" strike="noStrike" dirty="0">
                <a:solidFill>
                  <a:srgbClr val="000000"/>
                </a:solidFill>
                <a:effectLst/>
                <a:latin typeface="Century Gothic" panose="020B0502020202020204" pitchFamily="34" charset="0"/>
              </a:rPr>
              <a:t>modelo de um slide para apresentar o progresso de cada equipe quanto à duração prevista para as tarefas atribuídas.</a:t>
            </a:r>
          </a:p>
          <a:p>
            <a:pPr algn="l" rtl="0">
              <a:lnSpc>
                <a:spcPct val="150000"/>
              </a:lnSpc>
              <a:spcBef>
                <a:spcPts val="0"/>
              </a:spcBef>
              <a:spcAft>
                <a:spcPts val="1200"/>
              </a:spcAft>
            </a:pPr>
            <a:r>
              <a:rPr lang="pt-BR" sz="1600" b="1" i="0" u="none" strike="noStrike" dirty="0">
                <a:solidFill>
                  <a:srgbClr val="000000"/>
                </a:solidFill>
                <a:effectLst/>
                <a:latin typeface="Century Gothic" panose="020B0502020202020204" pitchFamily="34" charset="0"/>
              </a:rPr>
              <a:t>Recursos importantes: </a:t>
            </a:r>
            <a:r>
              <a:rPr lang="pt-BR" sz="1600" b="0" i="0" u="none" strike="noStrike" dirty="0">
                <a:solidFill>
                  <a:srgbClr val="000000"/>
                </a:solidFill>
                <a:effectLst/>
                <a:latin typeface="Century Gothic" panose="020B0502020202020204" pitchFamily="34" charset="0"/>
              </a:rPr>
              <a:t>este modelo exibe o andamento da tarefa com duas barras de duração: uma mostra a duração prevista e a outra mostra a duração real. </a:t>
            </a:r>
            <a:br>
              <a:rPr lang="pt-BR" sz="1600" b="0" i="0" u="none" strike="noStrike" dirty="0">
                <a:solidFill>
                  <a:srgbClr val="000000"/>
                </a:solidFill>
                <a:effectLst/>
                <a:latin typeface="Century Gothic" panose="020B0502020202020204" pitchFamily="34" charset="0"/>
              </a:rPr>
            </a:br>
            <a:r>
              <a:rPr lang="pt-BR" sz="1600" b="0" i="0" u="none" strike="noStrike" dirty="0">
                <a:solidFill>
                  <a:srgbClr val="000000"/>
                </a:solidFill>
                <a:effectLst/>
                <a:latin typeface="Century Gothic" panose="020B0502020202020204" pitchFamily="34" charset="0"/>
              </a:rPr>
              <a:t>Essa comparação permite ajustar os prazos conforme necessário e prever a linha do tempo das tarefas futuras do projeto. O modelo também inclui marcos para que você possa avaliar o andamento.</a:t>
            </a:r>
          </a:p>
        </p:txBody>
      </p:sp>
      <p:pic>
        <p:nvPicPr>
          <p:cNvPr id="3" name="Picture 2">
            <a:extLst>
              <a:ext uri="{FF2B5EF4-FFF2-40B4-BE49-F238E27FC236}">
                <a16:creationId xmlns:a16="http://schemas.microsoft.com/office/drawing/2014/main" id="{C9CC880B-69E6-8AB0-AA5B-771CF428D332}"/>
              </a:ext>
            </a:extLst>
          </p:cNvPr>
          <p:cNvPicPr>
            <a:picLocks noChangeAspect="1"/>
          </p:cNvPicPr>
          <p:nvPr/>
        </p:nvPicPr>
        <p:blipFill>
          <a:blip r:embed="rId6"/>
          <a:stretch>
            <a:fillRect/>
          </a:stretch>
        </p:blipFill>
        <p:spPr>
          <a:xfrm>
            <a:off x="6474817" y="1654181"/>
            <a:ext cx="5360989" cy="3015556"/>
          </a:xfrm>
          <a:prstGeom prst="rect">
            <a:avLst/>
          </a:prstGeom>
          <a:effectLst>
            <a:outerShdw blurRad="152400" dist="38100" dir="2700000" sx="101000" sy="101000" algn="ctr" rotWithShape="0">
              <a:srgbClr val="000000">
                <a:alpha val="40000"/>
              </a:srgbClr>
            </a:outerShdw>
          </a:effectLst>
        </p:spPr>
      </p:pic>
    </p:spTree>
    <p:extLst>
      <p:ext uri="{BB962C8B-B14F-4D97-AF65-F5344CB8AC3E}">
        <p14:creationId xmlns:p14="http://schemas.microsoft.com/office/powerpoint/2010/main" val="11659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bright="70000" contrast="-70000"/>
            <a:extLst>
              <a:ext uri="{BEBA8EAE-BF5A-486C-A8C5-ECC9F3942E4B}">
                <a14:imgProps xmlns:a14="http://schemas.microsoft.com/office/drawing/2010/main">
                  <a14:imgLayer r:embed="rId4">
                    <a14:imgEffect>
                      <a14:saturation sat="76000"/>
                    </a14:imgEffect>
                    <a14:imgEffect>
                      <a14:brightnessContrast brigh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pic>
        <p:nvPicPr>
          <p:cNvPr id="99" name="Picture 98" descr="Retângulos brancos sobrepostos para criar um design semelhante a uma escada">
            <a:extLst>
              <a:ext uri="{FF2B5EF4-FFF2-40B4-BE49-F238E27FC236}">
                <a16:creationId xmlns:a16="http://schemas.microsoft.com/office/drawing/2014/main" id="{FA0AD8C9-B0DB-5A9B-5521-C667500B96F7}"/>
              </a:ext>
            </a:extLst>
          </p:cNvPr>
          <p:cNvPicPr>
            <a:picLocks noChangeAspect="1"/>
          </p:cNvPicPr>
          <p:nvPr/>
        </p:nvPicPr>
        <p:blipFill rotWithShape="1">
          <a:blip r:embed="rId5">
            <a:alphaModFix amt="15000"/>
          </a:blip>
          <a:srcRect b="4126"/>
          <a:stretch/>
        </p:blipFill>
        <p:spPr>
          <a:xfrm>
            <a:off x="-1" y="0"/>
            <a:ext cx="12190107" cy="6858000"/>
          </a:xfrm>
          <a:prstGeom prst="rect">
            <a:avLst/>
          </a:prstGeom>
        </p:spPr>
      </p:pic>
      <p:sp>
        <p:nvSpPr>
          <p:cNvPr id="22" name="TextBox 21">
            <a:extLst>
              <a:ext uri="{FF2B5EF4-FFF2-40B4-BE49-F238E27FC236}">
                <a16:creationId xmlns:a16="http://schemas.microsoft.com/office/drawing/2014/main" id="{D0EEF7DF-D503-635E-B992-E06553C7DFC7}"/>
              </a:ext>
            </a:extLst>
          </p:cNvPr>
          <p:cNvSpPr txBox="1"/>
          <p:nvPr/>
        </p:nvSpPr>
        <p:spPr>
          <a:xfrm>
            <a:off x="5760720" y="60276"/>
            <a:ext cx="6372665" cy="424732"/>
          </a:xfrm>
          <a:prstGeom prst="rect">
            <a:avLst/>
          </a:prstGeom>
          <a:noFill/>
          <a:effectLst/>
        </p:spPr>
        <p:txBody>
          <a:bodyPr wrap="square" lIns="91440" tIns="73152" rIns="182880" bIns="73152" rtlCol="0" anchor="t" anchorCtr="0">
            <a:spAutoFit/>
          </a:bodyPr>
          <a:lstStyle/>
          <a:p>
            <a:pPr algn="r" rtl="0"/>
            <a:r>
              <a:rPr lang="pt-BR">
                <a:solidFill>
                  <a:schemeClr val="tx1">
                    <a:lumMod val="65000"/>
                    <a:lumOff val="35000"/>
                  </a:schemeClr>
                </a:solidFill>
                <a:latin typeface="Century Gothic" panose="020B0502020202020204" pitchFamily="34" charset="0"/>
              </a:rPr>
              <a:t>Modelo de plano de projeto de equipe</a:t>
            </a:r>
          </a:p>
        </p:txBody>
      </p:sp>
      <p:graphicFrame>
        <p:nvGraphicFramePr>
          <p:cNvPr id="3" name="Table 2">
            <a:extLst>
              <a:ext uri="{FF2B5EF4-FFF2-40B4-BE49-F238E27FC236}">
                <a16:creationId xmlns:a16="http://schemas.microsoft.com/office/drawing/2014/main" id="{52303E72-BA64-57FA-6C74-49182FE21A67}"/>
              </a:ext>
            </a:extLst>
          </p:cNvPr>
          <p:cNvGraphicFramePr>
            <a:graphicFrameLocks noGrp="1"/>
          </p:cNvGraphicFramePr>
          <p:nvPr>
            <p:extLst>
              <p:ext uri="{D42A27DB-BD31-4B8C-83A1-F6EECF244321}">
                <p14:modId xmlns:p14="http://schemas.microsoft.com/office/powerpoint/2010/main" val="1562312847"/>
              </p:ext>
            </p:extLst>
          </p:nvPr>
        </p:nvGraphicFramePr>
        <p:xfrm>
          <a:off x="221175" y="525029"/>
          <a:ext cx="11704320" cy="6035040"/>
        </p:xfrm>
        <a:graphic>
          <a:graphicData uri="http://schemas.openxmlformats.org/drawingml/2006/table">
            <a:tbl>
              <a:tblPr firstRow="1" bandRow="1">
                <a:tableStyleId>{5C22544A-7EE6-4342-B048-85BDC9FD1C3A}</a:tableStyleId>
              </a:tblPr>
              <a:tblGrid>
                <a:gridCol w="1811261">
                  <a:extLst>
                    <a:ext uri="{9D8B030D-6E8A-4147-A177-3AD203B41FA5}">
                      <a16:colId xmlns:a16="http://schemas.microsoft.com/office/drawing/2014/main" val="602210714"/>
                    </a:ext>
                  </a:extLst>
                </a:gridCol>
                <a:gridCol w="899369">
                  <a:extLst>
                    <a:ext uri="{9D8B030D-6E8A-4147-A177-3AD203B41FA5}">
                      <a16:colId xmlns:a16="http://schemas.microsoft.com/office/drawing/2014/main" val="745651107"/>
                    </a:ext>
                  </a:extLst>
                </a:gridCol>
                <a:gridCol w="899369">
                  <a:extLst>
                    <a:ext uri="{9D8B030D-6E8A-4147-A177-3AD203B41FA5}">
                      <a16:colId xmlns:a16="http://schemas.microsoft.com/office/drawing/2014/main" val="3839570682"/>
                    </a:ext>
                  </a:extLst>
                </a:gridCol>
                <a:gridCol w="899369">
                  <a:extLst>
                    <a:ext uri="{9D8B030D-6E8A-4147-A177-3AD203B41FA5}">
                      <a16:colId xmlns:a16="http://schemas.microsoft.com/office/drawing/2014/main" val="3893106002"/>
                    </a:ext>
                  </a:extLst>
                </a:gridCol>
                <a:gridCol w="899369">
                  <a:extLst>
                    <a:ext uri="{9D8B030D-6E8A-4147-A177-3AD203B41FA5}">
                      <a16:colId xmlns:a16="http://schemas.microsoft.com/office/drawing/2014/main" val="1453603295"/>
                    </a:ext>
                  </a:extLst>
                </a:gridCol>
                <a:gridCol w="899369">
                  <a:extLst>
                    <a:ext uri="{9D8B030D-6E8A-4147-A177-3AD203B41FA5}">
                      <a16:colId xmlns:a16="http://schemas.microsoft.com/office/drawing/2014/main" val="3405603126"/>
                    </a:ext>
                  </a:extLst>
                </a:gridCol>
                <a:gridCol w="899369">
                  <a:extLst>
                    <a:ext uri="{9D8B030D-6E8A-4147-A177-3AD203B41FA5}">
                      <a16:colId xmlns:a16="http://schemas.microsoft.com/office/drawing/2014/main" val="4188645958"/>
                    </a:ext>
                  </a:extLst>
                </a:gridCol>
                <a:gridCol w="899369">
                  <a:extLst>
                    <a:ext uri="{9D8B030D-6E8A-4147-A177-3AD203B41FA5}">
                      <a16:colId xmlns:a16="http://schemas.microsoft.com/office/drawing/2014/main" val="370284219"/>
                    </a:ext>
                  </a:extLst>
                </a:gridCol>
                <a:gridCol w="899369">
                  <a:extLst>
                    <a:ext uri="{9D8B030D-6E8A-4147-A177-3AD203B41FA5}">
                      <a16:colId xmlns:a16="http://schemas.microsoft.com/office/drawing/2014/main" val="2570255189"/>
                    </a:ext>
                  </a:extLst>
                </a:gridCol>
                <a:gridCol w="899369">
                  <a:extLst>
                    <a:ext uri="{9D8B030D-6E8A-4147-A177-3AD203B41FA5}">
                      <a16:colId xmlns:a16="http://schemas.microsoft.com/office/drawing/2014/main" val="4253557748"/>
                    </a:ext>
                  </a:extLst>
                </a:gridCol>
                <a:gridCol w="899369">
                  <a:extLst>
                    <a:ext uri="{9D8B030D-6E8A-4147-A177-3AD203B41FA5}">
                      <a16:colId xmlns:a16="http://schemas.microsoft.com/office/drawing/2014/main" val="732807866"/>
                    </a:ext>
                  </a:extLst>
                </a:gridCol>
                <a:gridCol w="899369">
                  <a:extLst>
                    <a:ext uri="{9D8B030D-6E8A-4147-A177-3AD203B41FA5}">
                      <a16:colId xmlns:a16="http://schemas.microsoft.com/office/drawing/2014/main" val="1262655051"/>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1" dirty="0">
                          <a:solidFill>
                            <a:schemeClr val="tx1">
                              <a:lumMod val="75000"/>
                              <a:lumOff val="25000"/>
                            </a:schemeClr>
                          </a:solidFill>
                          <a:latin typeface="Century Gothic" panose="020B0502020202020204" pitchFamily="34" charset="0"/>
                        </a:rPr>
                        <a:t>Nome do projeto: </a:t>
                      </a:r>
                      <a:br>
                        <a:rPr lang="pt-BR" sz="1100" b="1" dirty="0">
                          <a:solidFill>
                            <a:schemeClr val="tx1">
                              <a:lumMod val="75000"/>
                              <a:lumOff val="25000"/>
                            </a:schemeClr>
                          </a:solidFill>
                          <a:latin typeface="Century Gothic" panose="020B0502020202020204" pitchFamily="34" charset="0"/>
                        </a:rPr>
                      </a:br>
                      <a:r>
                        <a:rPr lang="pt-BR" sz="1100" b="0" dirty="0">
                          <a:solidFill>
                            <a:schemeClr val="tx1">
                              <a:lumMod val="75000"/>
                              <a:lumOff val="25000"/>
                            </a:schemeClr>
                          </a:solidFill>
                          <a:latin typeface="Century Gothic" panose="020B0502020202020204" pitchFamily="34" charset="0"/>
                        </a:rPr>
                        <a:t>Texto de amostra</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gridSpan="2">
                  <a:txBody>
                    <a:bodyPr/>
                    <a:lstStyle/>
                    <a:p>
                      <a:pPr algn="ctr" rtl="0">
                        <a:lnSpc>
                          <a:spcPct val="100000"/>
                        </a:lnSpc>
                      </a:pPr>
                      <a:r>
                        <a:rPr lang="pt-BR" sz="900" b="1">
                          <a:solidFill>
                            <a:schemeClr val="tx1"/>
                          </a:solidFill>
                          <a:latin typeface="Century Gothic" panose="020B0502020202020204" pitchFamily="34" charset="0"/>
                        </a:rPr>
                        <a:t>AGO.</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gridSpan="8">
                  <a:txBody>
                    <a:bodyPr/>
                    <a:lstStyle/>
                    <a:p>
                      <a:pPr algn="ctr" rtl="0">
                        <a:lnSpc>
                          <a:spcPct val="100000"/>
                        </a:lnSpc>
                      </a:pPr>
                      <a:r>
                        <a:rPr lang="pt-BR" sz="900" b="1">
                          <a:solidFill>
                            <a:schemeClr val="tx1"/>
                          </a:solidFill>
                          <a:latin typeface="Century Gothic" panose="020B0502020202020204" pitchFamily="34" charset="0"/>
                        </a:rPr>
                        <a:t>SET.</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endParaRPr dirty="0"/>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1">
                          <a:solidFill>
                            <a:schemeClr val="tx1"/>
                          </a:solidFill>
                          <a:latin typeface="Century Gothic" panose="020B0502020202020204" pitchFamily="34" charset="0"/>
                        </a:rPr>
                        <a:t>OUT.</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619611726"/>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1" dirty="0">
                          <a:solidFill>
                            <a:schemeClr val="tx1">
                              <a:lumMod val="75000"/>
                              <a:lumOff val="25000"/>
                            </a:schemeClr>
                          </a:solidFill>
                          <a:latin typeface="Century Gothic" panose="020B0502020202020204" pitchFamily="34" charset="0"/>
                        </a:rPr>
                        <a:t>Proprietário do projeto: </a:t>
                      </a:r>
                      <a:r>
                        <a:rPr lang="pt-BR" sz="1100" dirty="0">
                          <a:solidFill>
                            <a:schemeClr val="tx1">
                              <a:lumMod val="75000"/>
                              <a:lumOff val="25000"/>
                            </a:schemeClr>
                          </a:solidFill>
                          <a:latin typeface="Century Gothic" panose="020B0502020202020204" pitchFamily="34" charset="0"/>
                        </a:rPr>
                        <a:t>Texto de amostra</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pt-BR" sz="900" b="0">
                          <a:solidFill>
                            <a:schemeClr val="tx1"/>
                          </a:solidFill>
                          <a:latin typeface="Century Gothic" panose="020B0502020202020204" pitchFamily="34" charset="0"/>
                        </a:rPr>
                        <a:t>24</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0">
                          <a:solidFill>
                            <a:schemeClr val="tx1"/>
                          </a:solidFill>
                          <a:latin typeface="Century Gothic" panose="020B0502020202020204" pitchFamily="34" charset="0"/>
                        </a:rPr>
                        <a:t>28</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0">
                          <a:solidFill>
                            <a:schemeClr val="tx1"/>
                          </a:solidFill>
                          <a:latin typeface="Century Gothic" panose="020B0502020202020204" pitchFamily="34" charset="0"/>
                        </a:rPr>
                        <a:t>01</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0">
                          <a:solidFill>
                            <a:schemeClr val="tx1"/>
                          </a:solidFill>
                          <a:latin typeface="Century Gothic" panose="020B0502020202020204" pitchFamily="34" charset="0"/>
                        </a:rPr>
                        <a:t>05</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pt-BR" sz="900" b="0">
                          <a:solidFill>
                            <a:schemeClr val="tx1"/>
                          </a:solidFill>
                          <a:latin typeface="Century Gothic" panose="020B0502020202020204" pitchFamily="34" charset="0"/>
                        </a:rPr>
                        <a:t>09</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0">
                          <a:solidFill>
                            <a:schemeClr val="tx1"/>
                          </a:solidFill>
                          <a:latin typeface="Century Gothic" panose="020B0502020202020204" pitchFamily="34" charset="0"/>
                        </a:rPr>
                        <a:t>13</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0">
                          <a:solidFill>
                            <a:schemeClr val="tx1"/>
                          </a:solidFill>
                          <a:latin typeface="Century Gothic" panose="020B0502020202020204" pitchFamily="34" charset="0"/>
                        </a:rPr>
                        <a:t>17</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0">
                          <a:solidFill>
                            <a:schemeClr val="tx1"/>
                          </a:solidFill>
                          <a:latin typeface="Century Gothic" panose="020B0502020202020204" pitchFamily="34" charset="0"/>
                        </a:rPr>
                        <a:t>21</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0">
                          <a:solidFill>
                            <a:schemeClr val="tx1"/>
                          </a:solidFill>
                          <a:latin typeface="Century Gothic" panose="020B0502020202020204" pitchFamily="34" charset="0"/>
                        </a:rPr>
                        <a:t>25</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0">
                          <a:solidFill>
                            <a:schemeClr val="tx1"/>
                          </a:solidFill>
                          <a:latin typeface="Century Gothic" panose="020B0502020202020204" pitchFamily="34" charset="0"/>
                        </a:rPr>
                        <a:t>29</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900" b="0">
                          <a:solidFill>
                            <a:schemeClr val="tx1"/>
                          </a:solidFill>
                          <a:latin typeface="Century Gothic" panose="020B0502020202020204" pitchFamily="34" charset="0"/>
                        </a:rPr>
                        <a:t>03</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2037639956"/>
                  </a:ext>
                </a:extLst>
              </a:tr>
              <a:tr h="457200">
                <a:tc>
                  <a:txBody>
                    <a:bodyPr/>
                    <a:lstStyle/>
                    <a:p>
                      <a:pPr algn="ctr" rtl="0">
                        <a:lnSpc>
                          <a:spcPct val="100000"/>
                        </a:lnSpc>
                      </a:pPr>
                      <a:r>
                        <a:rPr lang="pt-BR" sz="1100" b="1" dirty="0">
                          <a:solidFill>
                            <a:schemeClr val="bg1"/>
                          </a:solidFill>
                          <a:latin typeface="Century Gothic" panose="020B0502020202020204" pitchFamily="34" charset="0"/>
                        </a:rPr>
                        <a:t>Marcos</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r h="155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1" kern="1200" dirty="0">
                          <a:solidFill>
                            <a:schemeClr val="bg1"/>
                          </a:solidFill>
                          <a:latin typeface="Century Gothic" panose="020B0502020202020204" pitchFamily="34" charset="0"/>
                          <a:ea typeface="+mn-ea"/>
                          <a:cs typeface="+mn-cs"/>
                        </a:rPr>
                        <a:t>Equipe 1:</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0" kern="1200" dirty="0">
                          <a:solidFill>
                            <a:schemeClr val="bg1"/>
                          </a:solidFill>
                          <a:latin typeface="Century Gothic" panose="020B0502020202020204" pitchFamily="34" charset="0"/>
                          <a:ea typeface="+mn-ea"/>
                          <a:cs typeface="+mn-cs"/>
                        </a:rPr>
                        <a:t>Nome 1</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0" kern="1200" dirty="0">
                          <a:solidFill>
                            <a:schemeClr val="bg1"/>
                          </a:solidFill>
                          <a:latin typeface="Century Gothic" panose="020B0502020202020204" pitchFamily="34" charset="0"/>
                          <a:ea typeface="+mn-ea"/>
                          <a:cs typeface="+mn-cs"/>
                        </a:rPr>
                        <a:t>Nome 2</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0" kern="1200" dirty="0">
                          <a:solidFill>
                            <a:schemeClr val="bg1"/>
                          </a:solidFill>
                          <a:latin typeface="Century Gothic" panose="020B0502020202020204" pitchFamily="34" charset="0"/>
                          <a:ea typeface="+mn-ea"/>
                          <a:cs typeface="+mn-cs"/>
                        </a:rPr>
                        <a:t>Nome 3</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0" kern="1200" dirty="0">
                          <a:solidFill>
                            <a:schemeClr val="bg1"/>
                          </a:solidFill>
                          <a:latin typeface="Century Gothic" panose="020B0502020202020204" pitchFamily="34" charset="0"/>
                          <a:ea typeface="+mn-ea"/>
                          <a:cs typeface="+mn-cs"/>
                        </a:rPr>
                        <a:t>Nome 4</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0" kern="1200" dirty="0">
                          <a:solidFill>
                            <a:schemeClr val="bg1"/>
                          </a:solidFill>
                          <a:latin typeface="Century Gothic" panose="020B0502020202020204" pitchFamily="34" charset="0"/>
                          <a:ea typeface="+mn-ea"/>
                          <a:cs typeface="+mn-cs"/>
                        </a:rPr>
                        <a:t>Nome 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7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9537522"/>
                  </a:ext>
                </a:extLst>
              </a:tr>
              <a:tr h="155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1" kern="1200" dirty="0">
                          <a:solidFill>
                            <a:schemeClr val="bg1"/>
                          </a:solidFill>
                          <a:latin typeface="Century Gothic" panose="020B0502020202020204" pitchFamily="34" charset="0"/>
                          <a:ea typeface="+mn-ea"/>
                          <a:cs typeface="+mn-cs"/>
                        </a:rPr>
                        <a:t>Equipe 2:</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0" kern="1200" dirty="0">
                          <a:solidFill>
                            <a:schemeClr val="bg1"/>
                          </a:solidFill>
                          <a:latin typeface="Century Gothic" panose="020B0502020202020204" pitchFamily="34" charset="0"/>
                          <a:ea typeface="+mn-ea"/>
                          <a:cs typeface="+mn-cs"/>
                        </a:rPr>
                        <a:t>Nome 1</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0" kern="1200" dirty="0">
                          <a:solidFill>
                            <a:schemeClr val="bg1"/>
                          </a:solidFill>
                          <a:latin typeface="Century Gothic" panose="020B0502020202020204" pitchFamily="34" charset="0"/>
                          <a:ea typeface="+mn-ea"/>
                          <a:cs typeface="+mn-cs"/>
                        </a:rPr>
                        <a:t>Nome 2</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0" kern="1200" dirty="0">
                          <a:solidFill>
                            <a:schemeClr val="bg1"/>
                          </a:solidFill>
                          <a:latin typeface="Century Gothic" panose="020B0502020202020204" pitchFamily="34" charset="0"/>
                          <a:ea typeface="+mn-ea"/>
                          <a:cs typeface="+mn-cs"/>
                        </a:rPr>
                        <a:t>Nome 3</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0" kern="1200" dirty="0">
                          <a:solidFill>
                            <a:schemeClr val="bg1"/>
                          </a:solidFill>
                          <a:latin typeface="Century Gothic" panose="020B0502020202020204" pitchFamily="34" charset="0"/>
                          <a:ea typeface="+mn-ea"/>
                          <a:cs typeface="+mn-cs"/>
                        </a:rPr>
                        <a:t>Nome 4</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0" kern="1200" dirty="0">
                          <a:solidFill>
                            <a:schemeClr val="bg1"/>
                          </a:solidFill>
                          <a:latin typeface="Century Gothic" panose="020B0502020202020204" pitchFamily="34" charset="0"/>
                          <a:ea typeface="+mn-ea"/>
                          <a:cs typeface="+mn-cs"/>
                        </a:rPr>
                        <a:t>Nome 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7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9098341"/>
                  </a:ext>
                </a:extLst>
              </a:tr>
              <a:tr h="155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1" kern="1200" dirty="0">
                          <a:solidFill>
                            <a:schemeClr val="bg1"/>
                          </a:solidFill>
                          <a:latin typeface="Century Gothic" panose="020B0502020202020204" pitchFamily="34" charset="0"/>
                          <a:ea typeface="+mn-ea"/>
                          <a:cs typeface="+mn-cs"/>
                        </a:rPr>
                        <a:t>Equipe 3:</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0" kern="1200" dirty="0">
                          <a:solidFill>
                            <a:schemeClr val="bg1"/>
                          </a:solidFill>
                          <a:latin typeface="Century Gothic" panose="020B0502020202020204" pitchFamily="34" charset="0"/>
                          <a:ea typeface="+mn-ea"/>
                          <a:cs typeface="+mn-cs"/>
                        </a:rPr>
                        <a:t>Nome 1</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0" kern="1200" dirty="0">
                          <a:solidFill>
                            <a:schemeClr val="bg1"/>
                          </a:solidFill>
                          <a:latin typeface="Century Gothic" panose="020B0502020202020204" pitchFamily="34" charset="0"/>
                          <a:ea typeface="+mn-ea"/>
                          <a:cs typeface="+mn-cs"/>
                        </a:rPr>
                        <a:t>Nome 2</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0" kern="1200" dirty="0">
                          <a:solidFill>
                            <a:schemeClr val="bg1"/>
                          </a:solidFill>
                          <a:latin typeface="Century Gothic" panose="020B0502020202020204" pitchFamily="34" charset="0"/>
                          <a:ea typeface="+mn-ea"/>
                          <a:cs typeface="+mn-cs"/>
                        </a:rPr>
                        <a:t>Nome 3</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0" kern="1200" dirty="0">
                          <a:solidFill>
                            <a:schemeClr val="bg1"/>
                          </a:solidFill>
                          <a:latin typeface="Century Gothic" panose="020B0502020202020204" pitchFamily="34" charset="0"/>
                          <a:ea typeface="+mn-ea"/>
                          <a:cs typeface="+mn-cs"/>
                        </a:rPr>
                        <a:t>Nome 4</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0" kern="1200" dirty="0">
                          <a:solidFill>
                            <a:schemeClr val="bg1"/>
                          </a:solidFill>
                          <a:latin typeface="Century Gothic" panose="020B0502020202020204" pitchFamily="34" charset="0"/>
                          <a:ea typeface="+mn-ea"/>
                          <a:cs typeface="+mn-cs"/>
                        </a:rPr>
                        <a:t>Nome 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94209273"/>
                  </a:ext>
                </a:extLst>
              </a:tr>
            </a:tbl>
          </a:graphicData>
        </a:graphic>
      </p:graphicFrame>
      <p:sp>
        <p:nvSpPr>
          <p:cNvPr id="73" name="Rectangle 72">
            <a:extLst>
              <a:ext uri="{FF2B5EF4-FFF2-40B4-BE49-F238E27FC236}">
                <a16:creationId xmlns:a16="http://schemas.microsoft.com/office/drawing/2014/main" id="{8BB39D36-EF59-78F0-1BDF-5D696F33214E}"/>
              </a:ext>
            </a:extLst>
          </p:cNvPr>
          <p:cNvSpPr>
            <a:spLocks noChangeAspect="1"/>
          </p:cNvSpPr>
          <p:nvPr/>
        </p:nvSpPr>
        <p:spPr>
          <a:xfrm>
            <a:off x="7046981" y="6645218"/>
            <a:ext cx="137160" cy="13716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5529F469-E525-B53B-C0AC-11AFAE55D853}"/>
              </a:ext>
            </a:extLst>
          </p:cNvPr>
          <p:cNvSpPr txBox="1"/>
          <p:nvPr/>
        </p:nvSpPr>
        <p:spPr>
          <a:xfrm>
            <a:off x="7234012" y="6652243"/>
            <a:ext cx="927764" cy="123111"/>
          </a:xfrm>
          <a:prstGeom prst="rect">
            <a:avLst/>
          </a:prstGeom>
          <a:noFill/>
        </p:spPr>
        <p:txBody>
          <a:bodyPr wrap="square" lIns="0" tIns="0" rIns="0" bIns="0">
            <a:spAutoFit/>
          </a:bodyPr>
          <a:lstStyle/>
          <a:p>
            <a:pPr rtl="0"/>
            <a:r>
              <a:rPr lang="pt-BR" sz="800">
                <a:solidFill>
                  <a:schemeClr val="tx1">
                    <a:lumMod val="75000"/>
                    <a:lumOff val="25000"/>
                  </a:schemeClr>
                </a:solidFill>
                <a:latin typeface="Century Gothic" panose="020B0502020202020204" pitchFamily="34" charset="0"/>
              </a:rPr>
              <a:t>Prevista</a:t>
            </a:r>
          </a:p>
        </p:txBody>
      </p:sp>
      <p:sp>
        <p:nvSpPr>
          <p:cNvPr id="76" name="Rectangle 75">
            <a:extLst>
              <a:ext uri="{FF2B5EF4-FFF2-40B4-BE49-F238E27FC236}">
                <a16:creationId xmlns:a16="http://schemas.microsoft.com/office/drawing/2014/main" id="{5BB5741C-CA59-F9C4-608B-B96B465EFABE}"/>
              </a:ext>
            </a:extLst>
          </p:cNvPr>
          <p:cNvSpPr>
            <a:spLocks noChangeAspect="1"/>
          </p:cNvSpPr>
          <p:nvPr/>
        </p:nvSpPr>
        <p:spPr>
          <a:xfrm>
            <a:off x="7815860" y="6645218"/>
            <a:ext cx="137160" cy="137160"/>
          </a:xfrm>
          <a:prstGeom prst="rect">
            <a:avLst/>
          </a:prstGeom>
          <a:solidFill>
            <a:srgbClr val="AA6A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E9ECC541-7C8B-3714-78C4-1EBE436392BE}"/>
              </a:ext>
            </a:extLst>
          </p:cNvPr>
          <p:cNvSpPr txBox="1"/>
          <p:nvPr/>
        </p:nvSpPr>
        <p:spPr>
          <a:xfrm>
            <a:off x="8002891" y="6652243"/>
            <a:ext cx="785658" cy="123111"/>
          </a:xfrm>
          <a:prstGeom prst="rect">
            <a:avLst/>
          </a:prstGeom>
          <a:noFill/>
        </p:spPr>
        <p:txBody>
          <a:bodyPr wrap="square" lIns="0" tIns="0" rIns="0" bIns="0">
            <a:spAutoFit/>
          </a:bodyPr>
          <a:lstStyle/>
          <a:p>
            <a:pPr rtl="0"/>
            <a:r>
              <a:rPr lang="pt-BR" sz="800">
                <a:solidFill>
                  <a:schemeClr val="tx1">
                    <a:lumMod val="75000"/>
                    <a:lumOff val="25000"/>
                  </a:schemeClr>
                </a:solidFill>
                <a:latin typeface="Century Gothic" panose="020B0502020202020204" pitchFamily="34" charset="0"/>
              </a:rPr>
              <a:t>Real</a:t>
            </a:r>
          </a:p>
        </p:txBody>
      </p:sp>
      <p:sp>
        <p:nvSpPr>
          <p:cNvPr id="79" name="Rectangle 78">
            <a:extLst>
              <a:ext uri="{FF2B5EF4-FFF2-40B4-BE49-F238E27FC236}">
                <a16:creationId xmlns:a16="http://schemas.microsoft.com/office/drawing/2014/main" id="{FAE4F61E-75A9-43B6-DA76-09918AEE0ACD}"/>
              </a:ext>
            </a:extLst>
          </p:cNvPr>
          <p:cNvSpPr>
            <a:spLocks noChangeAspect="1"/>
          </p:cNvSpPr>
          <p:nvPr/>
        </p:nvSpPr>
        <p:spPr>
          <a:xfrm>
            <a:off x="8847565" y="6645218"/>
            <a:ext cx="137160" cy="13716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A3367FF5-C685-3424-EDE5-88F2CF478B80}"/>
              </a:ext>
            </a:extLst>
          </p:cNvPr>
          <p:cNvSpPr txBox="1"/>
          <p:nvPr/>
        </p:nvSpPr>
        <p:spPr>
          <a:xfrm>
            <a:off x="9043740" y="6652243"/>
            <a:ext cx="835530" cy="123111"/>
          </a:xfrm>
          <a:prstGeom prst="rect">
            <a:avLst/>
          </a:prstGeom>
          <a:noFill/>
        </p:spPr>
        <p:txBody>
          <a:bodyPr wrap="square" lIns="0" tIns="0" rIns="0" bIns="0">
            <a:spAutoFit/>
          </a:bodyPr>
          <a:lstStyle/>
          <a:p>
            <a:pPr rtl="0"/>
            <a:r>
              <a:rPr lang="pt-BR" sz="800">
                <a:solidFill>
                  <a:schemeClr val="tx1">
                    <a:lumMod val="75000"/>
                    <a:lumOff val="25000"/>
                  </a:schemeClr>
                </a:solidFill>
                <a:latin typeface="Century Gothic" panose="020B0502020202020204" pitchFamily="34" charset="0"/>
              </a:rPr>
              <a:t>Prevista</a:t>
            </a:r>
          </a:p>
        </p:txBody>
      </p:sp>
      <p:sp>
        <p:nvSpPr>
          <p:cNvPr id="81" name="Rectangle 80">
            <a:extLst>
              <a:ext uri="{FF2B5EF4-FFF2-40B4-BE49-F238E27FC236}">
                <a16:creationId xmlns:a16="http://schemas.microsoft.com/office/drawing/2014/main" id="{7B68453F-CA65-482E-0A5C-E89F18C03952}"/>
              </a:ext>
            </a:extLst>
          </p:cNvPr>
          <p:cNvSpPr>
            <a:spLocks noChangeAspect="1"/>
          </p:cNvSpPr>
          <p:nvPr/>
        </p:nvSpPr>
        <p:spPr>
          <a:xfrm>
            <a:off x="9616444" y="6645218"/>
            <a:ext cx="137160" cy="137160"/>
          </a:xfrm>
          <a:prstGeom prst="rect">
            <a:avLst/>
          </a:prstGeom>
          <a:solidFill>
            <a:srgbClr val="42AA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5E998F98-9340-4AD6-6C17-EF0BC0CEC5AA}"/>
              </a:ext>
            </a:extLst>
          </p:cNvPr>
          <p:cNvSpPr txBox="1"/>
          <p:nvPr/>
        </p:nvSpPr>
        <p:spPr>
          <a:xfrm>
            <a:off x="9812619" y="6652243"/>
            <a:ext cx="802281" cy="123111"/>
          </a:xfrm>
          <a:prstGeom prst="rect">
            <a:avLst/>
          </a:prstGeom>
          <a:noFill/>
        </p:spPr>
        <p:txBody>
          <a:bodyPr wrap="square" lIns="0" tIns="0" rIns="0" bIns="0">
            <a:spAutoFit/>
          </a:bodyPr>
          <a:lstStyle/>
          <a:p>
            <a:pPr rtl="0"/>
            <a:r>
              <a:rPr lang="pt-BR" sz="800">
                <a:solidFill>
                  <a:schemeClr val="tx1">
                    <a:lumMod val="75000"/>
                    <a:lumOff val="25000"/>
                  </a:schemeClr>
                </a:solidFill>
                <a:latin typeface="Century Gothic" panose="020B0502020202020204" pitchFamily="34" charset="0"/>
              </a:rPr>
              <a:t>Real</a:t>
            </a:r>
          </a:p>
        </p:txBody>
      </p:sp>
      <p:sp>
        <p:nvSpPr>
          <p:cNvPr id="84" name="Rectangle 83">
            <a:extLst>
              <a:ext uri="{FF2B5EF4-FFF2-40B4-BE49-F238E27FC236}">
                <a16:creationId xmlns:a16="http://schemas.microsoft.com/office/drawing/2014/main" id="{E89B829A-89A1-8B21-0127-D72F2FD49AEF}"/>
              </a:ext>
            </a:extLst>
          </p:cNvPr>
          <p:cNvSpPr>
            <a:spLocks noChangeAspect="1"/>
          </p:cNvSpPr>
          <p:nvPr/>
        </p:nvSpPr>
        <p:spPr>
          <a:xfrm>
            <a:off x="10598278" y="6645218"/>
            <a:ext cx="137160" cy="13716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34CE20A6-B652-6EE0-250B-8566492F9E3B}"/>
              </a:ext>
            </a:extLst>
          </p:cNvPr>
          <p:cNvSpPr txBox="1"/>
          <p:nvPr/>
        </p:nvSpPr>
        <p:spPr>
          <a:xfrm>
            <a:off x="10785309" y="6652243"/>
            <a:ext cx="669130" cy="123111"/>
          </a:xfrm>
          <a:prstGeom prst="rect">
            <a:avLst/>
          </a:prstGeom>
          <a:noFill/>
        </p:spPr>
        <p:txBody>
          <a:bodyPr wrap="square" lIns="0" tIns="0" rIns="0" bIns="0">
            <a:spAutoFit/>
          </a:bodyPr>
          <a:lstStyle/>
          <a:p>
            <a:pPr rtl="0"/>
            <a:r>
              <a:rPr lang="pt-BR" sz="800">
                <a:solidFill>
                  <a:schemeClr val="tx1">
                    <a:lumMod val="75000"/>
                    <a:lumOff val="25000"/>
                  </a:schemeClr>
                </a:solidFill>
                <a:latin typeface="Century Gothic" panose="020B0502020202020204" pitchFamily="34" charset="0"/>
              </a:rPr>
              <a:t>Prevista</a:t>
            </a:r>
          </a:p>
        </p:txBody>
      </p:sp>
      <p:sp>
        <p:nvSpPr>
          <p:cNvPr id="86" name="Rectangle 85">
            <a:extLst>
              <a:ext uri="{FF2B5EF4-FFF2-40B4-BE49-F238E27FC236}">
                <a16:creationId xmlns:a16="http://schemas.microsoft.com/office/drawing/2014/main" id="{20606DFB-BE5B-97B5-DE1B-7CE73CB3B154}"/>
              </a:ext>
            </a:extLst>
          </p:cNvPr>
          <p:cNvSpPr>
            <a:spLocks noChangeAspect="1"/>
          </p:cNvSpPr>
          <p:nvPr/>
        </p:nvSpPr>
        <p:spPr>
          <a:xfrm>
            <a:off x="11367157" y="6645218"/>
            <a:ext cx="137160" cy="137160"/>
          </a:xfrm>
          <a:prstGeom prst="rect">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AD664FE9-8231-4346-CD09-F00BD4D0DACF}"/>
              </a:ext>
            </a:extLst>
          </p:cNvPr>
          <p:cNvSpPr txBox="1"/>
          <p:nvPr/>
        </p:nvSpPr>
        <p:spPr>
          <a:xfrm>
            <a:off x="11554188" y="6652243"/>
            <a:ext cx="731290" cy="123111"/>
          </a:xfrm>
          <a:prstGeom prst="rect">
            <a:avLst/>
          </a:prstGeom>
          <a:noFill/>
        </p:spPr>
        <p:txBody>
          <a:bodyPr wrap="square" lIns="0" tIns="0" rIns="0" bIns="0">
            <a:spAutoFit/>
          </a:bodyPr>
          <a:lstStyle/>
          <a:p>
            <a:pPr rtl="0"/>
            <a:r>
              <a:rPr lang="pt-BR" sz="800">
                <a:solidFill>
                  <a:schemeClr val="tx1">
                    <a:lumMod val="75000"/>
                    <a:lumOff val="25000"/>
                  </a:schemeClr>
                </a:solidFill>
                <a:latin typeface="Century Gothic" panose="020B0502020202020204" pitchFamily="34" charset="0"/>
              </a:rPr>
              <a:t>Real</a:t>
            </a:r>
          </a:p>
        </p:txBody>
      </p:sp>
      <p:cxnSp>
        <p:nvCxnSpPr>
          <p:cNvPr id="35" name="Straight Connector 34">
            <a:extLst>
              <a:ext uri="{FF2B5EF4-FFF2-40B4-BE49-F238E27FC236}">
                <a16:creationId xmlns:a16="http://schemas.microsoft.com/office/drawing/2014/main" id="{A5762040-BDB4-A8EF-EFF5-49A4DF1AA4B4}"/>
              </a:ext>
            </a:extLst>
          </p:cNvPr>
          <p:cNvCxnSpPr>
            <a:cxnSpLocks/>
          </p:cNvCxnSpPr>
          <p:nvPr/>
        </p:nvCxnSpPr>
        <p:spPr>
          <a:xfrm>
            <a:off x="4877769" y="1718221"/>
            <a:ext cx="0" cy="4841848"/>
          </a:xfrm>
          <a:prstGeom prst="line">
            <a:avLst/>
          </a:prstGeom>
          <a:ln w="12700">
            <a:solidFill>
              <a:schemeClr val="accent5">
                <a:lumMod val="7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90" name="Straight Connector 89">
            <a:extLst>
              <a:ext uri="{FF2B5EF4-FFF2-40B4-BE49-F238E27FC236}">
                <a16:creationId xmlns:a16="http://schemas.microsoft.com/office/drawing/2014/main" id="{BCD4DA1F-ECA0-1373-1AE0-48923FCD142B}"/>
              </a:ext>
            </a:extLst>
          </p:cNvPr>
          <p:cNvCxnSpPr>
            <a:cxnSpLocks/>
          </p:cNvCxnSpPr>
          <p:nvPr/>
        </p:nvCxnSpPr>
        <p:spPr>
          <a:xfrm>
            <a:off x="2134158" y="1718221"/>
            <a:ext cx="0" cy="4841848"/>
          </a:xfrm>
          <a:prstGeom prst="line">
            <a:avLst/>
          </a:prstGeom>
          <a:ln w="12700">
            <a:solidFill>
              <a:srgbClr val="C00000"/>
            </a:solidFill>
            <a:prstDash val="sysDash"/>
          </a:ln>
        </p:spPr>
        <p:style>
          <a:lnRef idx="1">
            <a:schemeClr val="accent2"/>
          </a:lnRef>
          <a:fillRef idx="0">
            <a:schemeClr val="accent2"/>
          </a:fillRef>
          <a:effectRef idx="0">
            <a:schemeClr val="accent2"/>
          </a:effectRef>
          <a:fontRef idx="minor">
            <a:schemeClr val="tx1"/>
          </a:fontRef>
        </p:style>
      </p:cxnSp>
      <p:sp>
        <p:nvSpPr>
          <p:cNvPr id="91" name="Pentagon 90">
            <a:extLst>
              <a:ext uri="{FF2B5EF4-FFF2-40B4-BE49-F238E27FC236}">
                <a16:creationId xmlns:a16="http://schemas.microsoft.com/office/drawing/2014/main" id="{7C9A400B-AFD0-7178-8F72-B1EA5DA25286}"/>
              </a:ext>
            </a:extLst>
          </p:cNvPr>
          <p:cNvSpPr/>
          <p:nvPr/>
        </p:nvSpPr>
        <p:spPr>
          <a:xfrm>
            <a:off x="2126742" y="1529496"/>
            <a:ext cx="731290" cy="274320"/>
          </a:xfrm>
          <a:prstGeom prst="homePlate">
            <a:avLst>
              <a:gd name="adj" fmla="val 29205"/>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800" b="1">
                <a:solidFill>
                  <a:schemeClr val="bg1"/>
                </a:solidFill>
                <a:latin typeface="Century Gothic" panose="020B0502020202020204" pitchFamily="34" charset="0"/>
              </a:rPr>
              <a:t>Início</a:t>
            </a:r>
          </a:p>
        </p:txBody>
      </p:sp>
      <p:sp>
        <p:nvSpPr>
          <p:cNvPr id="92" name="Pentagon 91">
            <a:extLst>
              <a:ext uri="{FF2B5EF4-FFF2-40B4-BE49-F238E27FC236}">
                <a16:creationId xmlns:a16="http://schemas.microsoft.com/office/drawing/2014/main" id="{EFACBFE0-7187-70BC-21A9-73EF63A56F0D}"/>
              </a:ext>
            </a:extLst>
          </p:cNvPr>
          <p:cNvSpPr/>
          <p:nvPr/>
        </p:nvSpPr>
        <p:spPr>
          <a:xfrm>
            <a:off x="4869263" y="1529496"/>
            <a:ext cx="731290" cy="274320"/>
          </a:xfrm>
          <a:prstGeom prst="homePlate">
            <a:avLst>
              <a:gd name="adj" fmla="val 29205"/>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800" b="1">
                <a:solidFill>
                  <a:schemeClr val="bg1"/>
                </a:solidFill>
                <a:latin typeface="Century Gothic" panose="020B0502020202020204" pitchFamily="34" charset="0"/>
              </a:rPr>
              <a:t>Marco</a:t>
            </a:r>
          </a:p>
        </p:txBody>
      </p:sp>
      <p:cxnSp>
        <p:nvCxnSpPr>
          <p:cNvPr id="93" name="Straight Connector 92">
            <a:extLst>
              <a:ext uri="{FF2B5EF4-FFF2-40B4-BE49-F238E27FC236}">
                <a16:creationId xmlns:a16="http://schemas.microsoft.com/office/drawing/2014/main" id="{FCC2DA65-F26E-7DA5-B96E-AB28F507C661}"/>
              </a:ext>
            </a:extLst>
          </p:cNvPr>
          <p:cNvCxnSpPr>
            <a:cxnSpLocks/>
          </p:cNvCxnSpPr>
          <p:nvPr/>
        </p:nvCxnSpPr>
        <p:spPr>
          <a:xfrm>
            <a:off x="8154935" y="1718221"/>
            <a:ext cx="0" cy="4841848"/>
          </a:xfrm>
          <a:prstGeom prst="line">
            <a:avLst/>
          </a:prstGeom>
          <a:ln w="12700">
            <a:solidFill>
              <a:schemeClr val="accent4">
                <a:lumMod val="75000"/>
              </a:schemeClr>
            </a:solidFill>
            <a:prstDash val="sysDash"/>
          </a:ln>
        </p:spPr>
        <p:style>
          <a:lnRef idx="1">
            <a:schemeClr val="accent2"/>
          </a:lnRef>
          <a:fillRef idx="0">
            <a:schemeClr val="accent2"/>
          </a:fillRef>
          <a:effectRef idx="0">
            <a:schemeClr val="accent2"/>
          </a:effectRef>
          <a:fontRef idx="minor">
            <a:schemeClr val="tx1"/>
          </a:fontRef>
        </p:style>
      </p:cxnSp>
      <p:sp>
        <p:nvSpPr>
          <p:cNvPr id="94" name="Pentagon 93">
            <a:extLst>
              <a:ext uri="{FF2B5EF4-FFF2-40B4-BE49-F238E27FC236}">
                <a16:creationId xmlns:a16="http://schemas.microsoft.com/office/drawing/2014/main" id="{3F3A7C17-2689-C7A7-72F0-FA2530507189}"/>
              </a:ext>
            </a:extLst>
          </p:cNvPr>
          <p:cNvSpPr/>
          <p:nvPr/>
        </p:nvSpPr>
        <p:spPr>
          <a:xfrm>
            <a:off x="8146429" y="1529496"/>
            <a:ext cx="731290" cy="274320"/>
          </a:xfrm>
          <a:prstGeom prst="homePlate">
            <a:avLst>
              <a:gd name="adj" fmla="val 29205"/>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800" b="1">
                <a:solidFill>
                  <a:schemeClr val="bg1"/>
                </a:solidFill>
                <a:latin typeface="Century Gothic" panose="020B0502020202020204" pitchFamily="34" charset="0"/>
              </a:rPr>
              <a:t>Marco</a:t>
            </a:r>
          </a:p>
        </p:txBody>
      </p:sp>
      <p:cxnSp>
        <p:nvCxnSpPr>
          <p:cNvPr id="95" name="Straight Connector 94">
            <a:extLst>
              <a:ext uri="{FF2B5EF4-FFF2-40B4-BE49-F238E27FC236}">
                <a16:creationId xmlns:a16="http://schemas.microsoft.com/office/drawing/2014/main" id="{C455D55F-E7DA-BD9C-EDD5-306915580000}"/>
              </a:ext>
            </a:extLst>
          </p:cNvPr>
          <p:cNvCxnSpPr>
            <a:cxnSpLocks/>
          </p:cNvCxnSpPr>
          <p:nvPr/>
        </p:nvCxnSpPr>
        <p:spPr>
          <a:xfrm>
            <a:off x="10220390" y="1718221"/>
            <a:ext cx="0" cy="4841848"/>
          </a:xfrm>
          <a:prstGeom prst="line">
            <a:avLst/>
          </a:prstGeom>
          <a:ln w="12700">
            <a:solidFill>
              <a:schemeClr val="accent6">
                <a:lumMod val="75000"/>
              </a:schemeClr>
            </a:solidFill>
            <a:prstDash val="sysDash"/>
          </a:ln>
        </p:spPr>
        <p:style>
          <a:lnRef idx="1">
            <a:schemeClr val="accent2"/>
          </a:lnRef>
          <a:fillRef idx="0">
            <a:schemeClr val="accent2"/>
          </a:fillRef>
          <a:effectRef idx="0">
            <a:schemeClr val="accent2"/>
          </a:effectRef>
          <a:fontRef idx="minor">
            <a:schemeClr val="tx1"/>
          </a:fontRef>
        </p:style>
      </p:cxnSp>
      <p:sp>
        <p:nvSpPr>
          <p:cNvPr id="96" name="Pentagon 95">
            <a:extLst>
              <a:ext uri="{FF2B5EF4-FFF2-40B4-BE49-F238E27FC236}">
                <a16:creationId xmlns:a16="http://schemas.microsoft.com/office/drawing/2014/main" id="{AD624D30-7961-B4CB-AA97-D172BED2793E}"/>
              </a:ext>
            </a:extLst>
          </p:cNvPr>
          <p:cNvSpPr/>
          <p:nvPr/>
        </p:nvSpPr>
        <p:spPr>
          <a:xfrm>
            <a:off x="10211884" y="1529496"/>
            <a:ext cx="731290"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800" b="1">
                <a:solidFill>
                  <a:schemeClr val="bg1"/>
                </a:solidFill>
                <a:latin typeface="Century Gothic" panose="020B0502020202020204" pitchFamily="34" charset="0"/>
              </a:rPr>
              <a:t>Marco</a:t>
            </a:r>
          </a:p>
        </p:txBody>
      </p:sp>
      <p:cxnSp>
        <p:nvCxnSpPr>
          <p:cNvPr id="97" name="Straight Connector 96">
            <a:extLst>
              <a:ext uri="{FF2B5EF4-FFF2-40B4-BE49-F238E27FC236}">
                <a16:creationId xmlns:a16="http://schemas.microsoft.com/office/drawing/2014/main" id="{DF192BA0-D90F-A044-0A3E-93E92DE56209}"/>
              </a:ext>
            </a:extLst>
          </p:cNvPr>
          <p:cNvCxnSpPr>
            <a:cxnSpLocks/>
          </p:cNvCxnSpPr>
          <p:nvPr/>
        </p:nvCxnSpPr>
        <p:spPr>
          <a:xfrm>
            <a:off x="11352602" y="1718221"/>
            <a:ext cx="0" cy="4841848"/>
          </a:xfrm>
          <a:prstGeom prst="line">
            <a:avLst/>
          </a:prstGeom>
          <a:ln w="12700">
            <a:solidFill>
              <a:srgbClr val="92D050"/>
            </a:solidFill>
            <a:prstDash val="sysDash"/>
          </a:ln>
        </p:spPr>
        <p:style>
          <a:lnRef idx="1">
            <a:schemeClr val="accent2"/>
          </a:lnRef>
          <a:fillRef idx="0">
            <a:schemeClr val="accent2"/>
          </a:fillRef>
          <a:effectRef idx="0">
            <a:schemeClr val="accent2"/>
          </a:effectRef>
          <a:fontRef idx="minor">
            <a:schemeClr val="tx1"/>
          </a:fontRef>
        </p:style>
      </p:cxnSp>
      <p:sp>
        <p:nvSpPr>
          <p:cNvPr id="98" name="Pentagon 97">
            <a:extLst>
              <a:ext uri="{FF2B5EF4-FFF2-40B4-BE49-F238E27FC236}">
                <a16:creationId xmlns:a16="http://schemas.microsoft.com/office/drawing/2014/main" id="{9201A78B-3CBA-5846-D090-67486E0DF655}"/>
              </a:ext>
            </a:extLst>
          </p:cNvPr>
          <p:cNvSpPr/>
          <p:nvPr/>
        </p:nvSpPr>
        <p:spPr>
          <a:xfrm>
            <a:off x="11344096" y="1529496"/>
            <a:ext cx="731290" cy="274320"/>
          </a:xfrm>
          <a:prstGeom prst="homePlate">
            <a:avLst>
              <a:gd name="adj" fmla="val 29205"/>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800" b="1">
                <a:solidFill>
                  <a:schemeClr val="bg1"/>
                </a:solidFill>
                <a:latin typeface="Century Gothic" panose="020B0502020202020204" pitchFamily="34" charset="0"/>
              </a:rPr>
              <a:t>Encerramento</a:t>
            </a:r>
          </a:p>
        </p:txBody>
      </p:sp>
      <p:sp>
        <p:nvSpPr>
          <p:cNvPr id="42" name="Pentagon 41">
            <a:extLst>
              <a:ext uri="{FF2B5EF4-FFF2-40B4-BE49-F238E27FC236}">
                <a16:creationId xmlns:a16="http://schemas.microsoft.com/office/drawing/2014/main" id="{A7B9AFC1-804C-A8C0-48CD-10E98514B978}"/>
              </a:ext>
            </a:extLst>
          </p:cNvPr>
          <p:cNvSpPr/>
          <p:nvPr/>
        </p:nvSpPr>
        <p:spPr>
          <a:xfrm>
            <a:off x="2139501" y="2375847"/>
            <a:ext cx="2080808" cy="274320"/>
          </a:xfrm>
          <a:prstGeom prst="homePlate">
            <a:avLst>
              <a:gd name="adj" fmla="val 29205"/>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000" b="1">
                <a:solidFill>
                  <a:schemeClr val="bg1"/>
                </a:solidFill>
                <a:latin typeface="Century Gothic" panose="020B0502020202020204" pitchFamily="34" charset="0"/>
              </a:rPr>
              <a:t>Tarefa 1</a:t>
            </a:r>
            <a:r>
              <a:rPr lang="pt-BR" sz="1000">
                <a:solidFill>
                  <a:schemeClr val="bg1"/>
                </a:solidFill>
                <a:latin typeface="Century Gothic" panose="020B0502020202020204" pitchFamily="34" charset="0"/>
              </a:rPr>
              <a:t>: datas</a:t>
            </a:r>
          </a:p>
        </p:txBody>
      </p:sp>
      <p:sp>
        <p:nvSpPr>
          <p:cNvPr id="46" name="Pentagon 45">
            <a:extLst>
              <a:ext uri="{FF2B5EF4-FFF2-40B4-BE49-F238E27FC236}">
                <a16:creationId xmlns:a16="http://schemas.microsoft.com/office/drawing/2014/main" id="{02B80429-D737-CE12-6F1A-14FAE5C72CDA}"/>
              </a:ext>
            </a:extLst>
          </p:cNvPr>
          <p:cNvSpPr/>
          <p:nvPr/>
        </p:nvSpPr>
        <p:spPr>
          <a:xfrm>
            <a:off x="2139501" y="2692371"/>
            <a:ext cx="2080808" cy="274320"/>
          </a:xfrm>
          <a:prstGeom prst="homePlate">
            <a:avLst>
              <a:gd name="adj" fmla="val 29205"/>
            </a:avLst>
          </a:prstGeom>
          <a:solidFill>
            <a:srgbClr val="AA6A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000" b="1">
                <a:solidFill>
                  <a:schemeClr val="bg1"/>
                </a:solidFill>
                <a:latin typeface="Century Gothic" panose="020B0502020202020204" pitchFamily="34" charset="0"/>
              </a:rPr>
              <a:t>Tarefa 1</a:t>
            </a:r>
            <a:r>
              <a:rPr lang="pt-BR" sz="1000">
                <a:solidFill>
                  <a:schemeClr val="bg1"/>
                </a:solidFill>
                <a:latin typeface="Century Gothic" panose="020B0502020202020204" pitchFamily="34" charset="0"/>
              </a:rPr>
              <a:t>: datas</a:t>
            </a:r>
          </a:p>
        </p:txBody>
      </p:sp>
      <p:sp>
        <p:nvSpPr>
          <p:cNvPr id="49" name="Pentagon 48">
            <a:extLst>
              <a:ext uri="{FF2B5EF4-FFF2-40B4-BE49-F238E27FC236}">
                <a16:creationId xmlns:a16="http://schemas.microsoft.com/office/drawing/2014/main" id="{1EB540EA-E90B-FD59-3EC9-8215397880EF}"/>
              </a:ext>
            </a:extLst>
          </p:cNvPr>
          <p:cNvSpPr/>
          <p:nvPr/>
        </p:nvSpPr>
        <p:spPr>
          <a:xfrm>
            <a:off x="2139501" y="3560414"/>
            <a:ext cx="2080808" cy="274320"/>
          </a:xfrm>
          <a:prstGeom prst="homePlate">
            <a:avLst>
              <a:gd name="adj" fmla="val 29205"/>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000" b="1">
                <a:solidFill>
                  <a:schemeClr val="bg1"/>
                </a:solidFill>
                <a:latin typeface="Century Gothic" panose="020B0502020202020204" pitchFamily="34" charset="0"/>
              </a:rPr>
              <a:t>Tarefa 3</a:t>
            </a:r>
            <a:r>
              <a:rPr lang="pt-BR" sz="1000">
                <a:solidFill>
                  <a:schemeClr val="bg1"/>
                </a:solidFill>
                <a:latin typeface="Century Gothic" panose="020B0502020202020204" pitchFamily="34" charset="0"/>
              </a:rPr>
              <a:t>: datas</a:t>
            </a:r>
          </a:p>
        </p:txBody>
      </p:sp>
      <p:sp>
        <p:nvSpPr>
          <p:cNvPr id="50" name="Pentagon 49">
            <a:extLst>
              <a:ext uri="{FF2B5EF4-FFF2-40B4-BE49-F238E27FC236}">
                <a16:creationId xmlns:a16="http://schemas.microsoft.com/office/drawing/2014/main" id="{691B2157-6FF2-20D3-3863-C1139A4F19C3}"/>
              </a:ext>
            </a:extLst>
          </p:cNvPr>
          <p:cNvSpPr/>
          <p:nvPr/>
        </p:nvSpPr>
        <p:spPr>
          <a:xfrm>
            <a:off x="3403604" y="3876938"/>
            <a:ext cx="1690045" cy="274320"/>
          </a:xfrm>
          <a:prstGeom prst="homePlate">
            <a:avLst>
              <a:gd name="adj" fmla="val 29205"/>
            </a:avLst>
          </a:prstGeom>
          <a:solidFill>
            <a:srgbClr val="42AA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000" b="1">
                <a:solidFill>
                  <a:schemeClr val="bg1"/>
                </a:solidFill>
                <a:latin typeface="Century Gothic" panose="020B0502020202020204" pitchFamily="34" charset="0"/>
              </a:rPr>
              <a:t>Tarefa 3</a:t>
            </a:r>
            <a:r>
              <a:rPr lang="pt-BR" sz="1000">
                <a:solidFill>
                  <a:schemeClr val="bg1"/>
                </a:solidFill>
                <a:latin typeface="Century Gothic" panose="020B0502020202020204" pitchFamily="34" charset="0"/>
              </a:rPr>
              <a:t>: datas</a:t>
            </a:r>
          </a:p>
        </p:txBody>
      </p:sp>
      <p:sp>
        <p:nvSpPr>
          <p:cNvPr id="51" name="Pentagon 50">
            <a:extLst>
              <a:ext uri="{FF2B5EF4-FFF2-40B4-BE49-F238E27FC236}">
                <a16:creationId xmlns:a16="http://schemas.microsoft.com/office/drawing/2014/main" id="{B00D1B39-D909-0A6A-681C-1E13C0A5DCBD}"/>
              </a:ext>
            </a:extLst>
          </p:cNvPr>
          <p:cNvSpPr/>
          <p:nvPr/>
        </p:nvSpPr>
        <p:spPr>
          <a:xfrm>
            <a:off x="3118341" y="5126326"/>
            <a:ext cx="2080808"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000" b="1">
                <a:solidFill>
                  <a:schemeClr val="bg1"/>
                </a:solidFill>
                <a:latin typeface="Century Gothic" panose="020B0502020202020204" pitchFamily="34" charset="0"/>
              </a:rPr>
              <a:t>Tarefa 6</a:t>
            </a:r>
            <a:r>
              <a:rPr lang="pt-BR" sz="1000">
                <a:solidFill>
                  <a:schemeClr val="bg1"/>
                </a:solidFill>
                <a:latin typeface="Century Gothic" panose="020B0502020202020204" pitchFamily="34" charset="0"/>
              </a:rPr>
              <a:t>: datas</a:t>
            </a:r>
          </a:p>
        </p:txBody>
      </p:sp>
      <p:sp>
        <p:nvSpPr>
          <p:cNvPr id="52" name="Pentagon 51">
            <a:extLst>
              <a:ext uri="{FF2B5EF4-FFF2-40B4-BE49-F238E27FC236}">
                <a16:creationId xmlns:a16="http://schemas.microsoft.com/office/drawing/2014/main" id="{3C121F24-BB39-365D-25D2-E1D54FCFD62A}"/>
              </a:ext>
            </a:extLst>
          </p:cNvPr>
          <p:cNvSpPr/>
          <p:nvPr/>
        </p:nvSpPr>
        <p:spPr>
          <a:xfrm>
            <a:off x="3321544" y="5442850"/>
            <a:ext cx="2080808" cy="274320"/>
          </a:xfrm>
          <a:prstGeom prst="homePlate">
            <a:avLst>
              <a:gd name="adj" fmla="val 29205"/>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000" b="1">
                <a:solidFill>
                  <a:schemeClr val="bg1"/>
                </a:solidFill>
                <a:latin typeface="Century Gothic" panose="020B0502020202020204" pitchFamily="34" charset="0"/>
              </a:rPr>
              <a:t>Tarefa 6</a:t>
            </a:r>
            <a:r>
              <a:rPr lang="pt-BR" sz="1000">
                <a:solidFill>
                  <a:schemeClr val="bg1"/>
                </a:solidFill>
                <a:latin typeface="Century Gothic" panose="020B0502020202020204" pitchFamily="34" charset="0"/>
              </a:rPr>
              <a:t>: datas</a:t>
            </a:r>
          </a:p>
        </p:txBody>
      </p:sp>
      <p:sp>
        <p:nvSpPr>
          <p:cNvPr id="53" name="Pentagon 52">
            <a:extLst>
              <a:ext uri="{FF2B5EF4-FFF2-40B4-BE49-F238E27FC236}">
                <a16:creationId xmlns:a16="http://schemas.microsoft.com/office/drawing/2014/main" id="{5ED1CC7D-B93B-86D5-A31F-4D0125976183}"/>
              </a:ext>
            </a:extLst>
          </p:cNvPr>
          <p:cNvSpPr/>
          <p:nvPr/>
        </p:nvSpPr>
        <p:spPr>
          <a:xfrm>
            <a:off x="4501662" y="2375847"/>
            <a:ext cx="2862353" cy="274320"/>
          </a:xfrm>
          <a:prstGeom prst="homePlate">
            <a:avLst>
              <a:gd name="adj" fmla="val 29205"/>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000" b="1">
                <a:solidFill>
                  <a:schemeClr val="bg1"/>
                </a:solidFill>
                <a:latin typeface="Century Gothic" panose="020B0502020202020204" pitchFamily="34" charset="0"/>
              </a:rPr>
              <a:t>Tarefa 2</a:t>
            </a:r>
            <a:r>
              <a:rPr lang="pt-BR" sz="1000">
                <a:solidFill>
                  <a:schemeClr val="bg1"/>
                </a:solidFill>
                <a:latin typeface="Century Gothic" panose="020B0502020202020204" pitchFamily="34" charset="0"/>
              </a:rPr>
              <a:t>: datas</a:t>
            </a:r>
          </a:p>
        </p:txBody>
      </p:sp>
      <p:sp>
        <p:nvSpPr>
          <p:cNvPr id="57" name="Pentagon 56">
            <a:extLst>
              <a:ext uri="{FF2B5EF4-FFF2-40B4-BE49-F238E27FC236}">
                <a16:creationId xmlns:a16="http://schemas.microsoft.com/office/drawing/2014/main" id="{1F709953-1798-032A-F43A-4714AE144BD8}"/>
              </a:ext>
            </a:extLst>
          </p:cNvPr>
          <p:cNvSpPr/>
          <p:nvPr/>
        </p:nvSpPr>
        <p:spPr>
          <a:xfrm>
            <a:off x="5093649" y="2692371"/>
            <a:ext cx="2878044" cy="274320"/>
          </a:xfrm>
          <a:prstGeom prst="homePlate">
            <a:avLst>
              <a:gd name="adj" fmla="val 29205"/>
            </a:avLst>
          </a:prstGeom>
          <a:solidFill>
            <a:srgbClr val="AA6A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000" b="1">
                <a:solidFill>
                  <a:schemeClr val="bg1"/>
                </a:solidFill>
                <a:latin typeface="Century Gothic" panose="020B0502020202020204" pitchFamily="34" charset="0"/>
              </a:rPr>
              <a:t>Tarefa 2</a:t>
            </a:r>
            <a:r>
              <a:rPr lang="pt-BR" sz="1000">
                <a:solidFill>
                  <a:schemeClr val="bg1"/>
                </a:solidFill>
                <a:latin typeface="Century Gothic" panose="020B0502020202020204" pitchFamily="34" charset="0"/>
              </a:rPr>
              <a:t>: datas</a:t>
            </a:r>
          </a:p>
        </p:txBody>
      </p:sp>
      <p:sp>
        <p:nvSpPr>
          <p:cNvPr id="58" name="Pentagon 57">
            <a:extLst>
              <a:ext uri="{FF2B5EF4-FFF2-40B4-BE49-F238E27FC236}">
                <a16:creationId xmlns:a16="http://schemas.microsoft.com/office/drawing/2014/main" id="{8ECD9D77-24C6-D44E-7721-8B5B7BD17E17}"/>
              </a:ext>
            </a:extLst>
          </p:cNvPr>
          <p:cNvSpPr/>
          <p:nvPr/>
        </p:nvSpPr>
        <p:spPr>
          <a:xfrm>
            <a:off x="4507561" y="3560414"/>
            <a:ext cx="4237853" cy="274320"/>
          </a:xfrm>
          <a:prstGeom prst="homePlate">
            <a:avLst>
              <a:gd name="adj" fmla="val 29205"/>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000" b="1">
                <a:solidFill>
                  <a:schemeClr val="bg1"/>
                </a:solidFill>
                <a:latin typeface="Century Gothic" panose="020B0502020202020204" pitchFamily="34" charset="0"/>
              </a:rPr>
              <a:t>Tarefa 4</a:t>
            </a:r>
            <a:r>
              <a:rPr lang="pt-BR" sz="1000">
                <a:solidFill>
                  <a:schemeClr val="bg1"/>
                </a:solidFill>
                <a:latin typeface="Century Gothic" panose="020B0502020202020204" pitchFamily="34" charset="0"/>
              </a:rPr>
              <a:t>: datas</a:t>
            </a:r>
          </a:p>
        </p:txBody>
      </p:sp>
      <p:sp>
        <p:nvSpPr>
          <p:cNvPr id="59" name="Pentagon 58">
            <a:extLst>
              <a:ext uri="{FF2B5EF4-FFF2-40B4-BE49-F238E27FC236}">
                <a16:creationId xmlns:a16="http://schemas.microsoft.com/office/drawing/2014/main" id="{112F6DA2-DA8B-852F-1C4C-055B59FDE999}"/>
              </a:ext>
            </a:extLst>
          </p:cNvPr>
          <p:cNvSpPr/>
          <p:nvPr/>
        </p:nvSpPr>
        <p:spPr>
          <a:xfrm>
            <a:off x="5771665" y="3876938"/>
            <a:ext cx="4779099" cy="274320"/>
          </a:xfrm>
          <a:prstGeom prst="homePlate">
            <a:avLst>
              <a:gd name="adj" fmla="val 29205"/>
            </a:avLst>
          </a:prstGeom>
          <a:solidFill>
            <a:srgbClr val="42AA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000" b="1">
                <a:solidFill>
                  <a:schemeClr val="bg1"/>
                </a:solidFill>
                <a:latin typeface="Century Gothic" panose="020B0502020202020204" pitchFamily="34" charset="0"/>
              </a:rPr>
              <a:t>Tarefa 4</a:t>
            </a:r>
            <a:r>
              <a:rPr lang="pt-BR" sz="1000">
                <a:solidFill>
                  <a:schemeClr val="bg1"/>
                </a:solidFill>
                <a:latin typeface="Century Gothic" panose="020B0502020202020204" pitchFamily="34" charset="0"/>
              </a:rPr>
              <a:t>: datas</a:t>
            </a:r>
          </a:p>
        </p:txBody>
      </p:sp>
      <p:sp>
        <p:nvSpPr>
          <p:cNvPr id="65" name="Pentagon 64">
            <a:extLst>
              <a:ext uri="{FF2B5EF4-FFF2-40B4-BE49-F238E27FC236}">
                <a16:creationId xmlns:a16="http://schemas.microsoft.com/office/drawing/2014/main" id="{2C1EFCCD-4E83-F74F-254D-E948664E26CC}"/>
              </a:ext>
            </a:extLst>
          </p:cNvPr>
          <p:cNvSpPr/>
          <p:nvPr/>
        </p:nvSpPr>
        <p:spPr>
          <a:xfrm>
            <a:off x="9901122" y="4310691"/>
            <a:ext cx="1690045" cy="274320"/>
          </a:xfrm>
          <a:prstGeom prst="homePlate">
            <a:avLst>
              <a:gd name="adj" fmla="val 29205"/>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000" b="1">
                <a:solidFill>
                  <a:schemeClr val="bg1"/>
                </a:solidFill>
                <a:latin typeface="Century Gothic" panose="020B0502020202020204" pitchFamily="34" charset="0"/>
              </a:rPr>
              <a:t>Tarefa 5</a:t>
            </a:r>
            <a:r>
              <a:rPr lang="pt-BR" sz="1000">
                <a:solidFill>
                  <a:schemeClr val="bg1"/>
                </a:solidFill>
                <a:latin typeface="Century Gothic" panose="020B0502020202020204" pitchFamily="34" charset="0"/>
              </a:rPr>
              <a:t>: datas</a:t>
            </a:r>
          </a:p>
        </p:txBody>
      </p:sp>
      <p:sp>
        <p:nvSpPr>
          <p:cNvPr id="66" name="Pentagon 65">
            <a:extLst>
              <a:ext uri="{FF2B5EF4-FFF2-40B4-BE49-F238E27FC236}">
                <a16:creationId xmlns:a16="http://schemas.microsoft.com/office/drawing/2014/main" id="{BD438A60-A8C6-B071-959E-24B5CDE1C642}"/>
              </a:ext>
            </a:extLst>
          </p:cNvPr>
          <p:cNvSpPr/>
          <p:nvPr/>
        </p:nvSpPr>
        <p:spPr>
          <a:xfrm>
            <a:off x="10188625" y="4627215"/>
            <a:ext cx="1690045" cy="274320"/>
          </a:xfrm>
          <a:prstGeom prst="homePlate">
            <a:avLst>
              <a:gd name="adj" fmla="val 29205"/>
            </a:avLst>
          </a:prstGeom>
          <a:solidFill>
            <a:srgbClr val="42AA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000" b="1">
                <a:solidFill>
                  <a:schemeClr val="bg1"/>
                </a:solidFill>
                <a:latin typeface="Century Gothic" panose="020B0502020202020204" pitchFamily="34" charset="0"/>
              </a:rPr>
              <a:t>Tarefa 5</a:t>
            </a:r>
            <a:r>
              <a:rPr lang="pt-BR" sz="1000">
                <a:solidFill>
                  <a:schemeClr val="bg1"/>
                </a:solidFill>
                <a:latin typeface="Century Gothic" panose="020B0502020202020204" pitchFamily="34" charset="0"/>
              </a:rPr>
              <a:t>: datas</a:t>
            </a:r>
          </a:p>
        </p:txBody>
      </p:sp>
      <p:sp>
        <p:nvSpPr>
          <p:cNvPr id="67" name="Pentagon 66">
            <a:extLst>
              <a:ext uri="{FF2B5EF4-FFF2-40B4-BE49-F238E27FC236}">
                <a16:creationId xmlns:a16="http://schemas.microsoft.com/office/drawing/2014/main" id="{254A1B5E-70FD-5478-6B9D-708F322BA97F}"/>
              </a:ext>
            </a:extLst>
          </p:cNvPr>
          <p:cNvSpPr/>
          <p:nvPr/>
        </p:nvSpPr>
        <p:spPr>
          <a:xfrm>
            <a:off x="4361948" y="5866643"/>
            <a:ext cx="2080808"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000" b="1">
                <a:solidFill>
                  <a:schemeClr val="bg1"/>
                </a:solidFill>
                <a:latin typeface="Century Gothic" panose="020B0502020202020204" pitchFamily="34" charset="0"/>
              </a:rPr>
              <a:t>Tarefa 7</a:t>
            </a:r>
            <a:r>
              <a:rPr lang="pt-BR" sz="1000">
                <a:solidFill>
                  <a:schemeClr val="bg1"/>
                </a:solidFill>
                <a:latin typeface="Century Gothic" panose="020B0502020202020204" pitchFamily="34" charset="0"/>
              </a:rPr>
              <a:t>: datas</a:t>
            </a:r>
          </a:p>
        </p:txBody>
      </p:sp>
      <p:sp>
        <p:nvSpPr>
          <p:cNvPr id="68" name="Pentagon 67">
            <a:extLst>
              <a:ext uri="{FF2B5EF4-FFF2-40B4-BE49-F238E27FC236}">
                <a16:creationId xmlns:a16="http://schemas.microsoft.com/office/drawing/2014/main" id="{DF34F973-9160-94E6-B5EA-36F0FF64942D}"/>
              </a:ext>
            </a:extLst>
          </p:cNvPr>
          <p:cNvSpPr/>
          <p:nvPr/>
        </p:nvSpPr>
        <p:spPr>
          <a:xfrm>
            <a:off x="4565151" y="6183167"/>
            <a:ext cx="2080808" cy="274320"/>
          </a:xfrm>
          <a:prstGeom prst="homePlate">
            <a:avLst>
              <a:gd name="adj" fmla="val 29205"/>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000" b="1">
                <a:solidFill>
                  <a:schemeClr val="bg1"/>
                </a:solidFill>
                <a:latin typeface="Century Gothic" panose="020B0502020202020204" pitchFamily="34" charset="0"/>
              </a:rPr>
              <a:t>Tarefa 7</a:t>
            </a:r>
            <a:r>
              <a:rPr lang="pt-BR" sz="1000">
                <a:solidFill>
                  <a:schemeClr val="bg1"/>
                </a:solidFill>
                <a:latin typeface="Century Gothic" panose="020B0502020202020204" pitchFamily="34" charset="0"/>
              </a:rPr>
              <a:t>: datas</a:t>
            </a:r>
          </a:p>
        </p:txBody>
      </p:sp>
      <p:sp>
        <p:nvSpPr>
          <p:cNvPr id="69" name="Pentagon 68">
            <a:extLst>
              <a:ext uri="{FF2B5EF4-FFF2-40B4-BE49-F238E27FC236}">
                <a16:creationId xmlns:a16="http://schemas.microsoft.com/office/drawing/2014/main" id="{C8080978-417D-767E-96CD-68A1A1DD889C}"/>
              </a:ext>
            </a:extLst>
          </p:cNvPr>
          <p:cNvSpPr/>
          <p:nvPr/>
        </p:nvSpPr>
        <p:spPr>
          <a:xfrm>
            <a:off x="6834555" y="5126326"/>
            <a:ext cx="2977651"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000" b="1">
                <a:solidFill>
                  <a:schemeClr val="bg1"/>
                </a:solidFill>
                <a:latin typeface="Century Gothic" panose="020B0502020202020204" pitchFamily="34" charset="0"/>
              </a:rPr>
              <a:t>Tarefa 8</a:t>
            </a:r>
            <a:r>
              <a:rPr lang="pt-BR" sz="1000">
                <a:solidFill>
                  <a:schemeClr val="bg1"/>
                </a:solidFill>
                <a:latin typeface="Century Gothic" panose="020B0502020202020204" pitchFamily="34" charset="0"/>
              </a:rPr>
              <a:t>: datas</a:t>
            </a:r>
          </a:p>
        </p:txBody>
      </p:sp>
      <p:sp>
        <p:nvSpPr>
          <p:cNvPr id="70" name="Pentagon 69">
            <a:extLst>
              <a:ext uri="{FF2B5EF4-FFF2-40B4-BE49-F238E27FC236}">
                <a16:creationId xmlns:a16="http://schemas.microsoft.com/office/drawing/2014/main" id="{71346AB3-726F-6E27-4DF4-70281F9A9B25}"/>
              </a:ext>
            </a:extLst>
          </p:cNvPr>
          <p:cNvSpPr/>
          <p:nvPr/>
        </p:nvSpPr>
        <p:spPr>
          <a:xfrm>
            <a:off x="7037758" y="5442850"/>
            <a:ext cx="3512999" cy="274320"/>
          </a:xfrm>
          <a:prstGeom prst="homePlate">
            <a:avLst>
              <a:gd name="adj" fmla="val 29205"/>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000" b="1">
                <a:solidFill>
                  <a:schemeClr val="bg1"/>
                </a:solidFill>
                <a:latin typeface="Century Gothic" panose="020B0502020202020204" pitchFamily="34" charset="0"/>
              </a:rPr>
              <a:t>Tarefa 8</a:t>
            </a:r>
            <a:r>
              <a:rPr lang="pt-BR" sz="1000">
                <a:solidFill>
                  <a:schemeClr val="bg1"/>
                </a:solidFill>
                <a:latin typeface="Century Gothic" panose="020B0502020202020204" pitchFamily="34" charset="0"/>
              </a:rPr>
              <a:t>: datas</a:t>
            </a:r>
          </a:p>
        </p:txBody>
      </p:sp>
      <p:sp>
        <p:nvSpPr>
          <p:cNvPr id="71" name="Pentagon 70">
            <a:extLst>
              <a:ext uri="{FF2B5EF4-FFF2-40B4-BE49-F238E27FC236}">
                <a16:creationId xmlns:a16="http://schemas.microsoft.com/office/drawing/2014/main" id="{7D228E8D-32C1-41BD-76F1-E926092A4064}"/>
              </a:ext>
            </a:extLst>
          </p:cNvPr>
          <p:cNvSpPr/>
          <p:nvPr/>
        </p:nvSpPr>
        <p:spPr>
          <a:xfrm>
            <a:off x="8523641" y="5866643"/>
            <a:ext cx="2080808"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000" b="1">
                <a:solidFill>
                  <a:schemeClr val="bg1"/>
                </a:solidFill>
                <a:latin typeface="Century Gothic" panose="020B0502020202020204" pitchFamily="34" charset="0"/>
              </a:rPr>
              <a:t>Tarefa 9</a:t>
            </a:r>
            <a:r>
              <a:rPr lang="pt-BR" sz="1000">
                <a:solidFill>
                  <a:schemeClr val="bg1"/>
                </a:solidFill>
                <a:latin typeface="Century Gothic" panose="020B0502020202020204" pitchFamily="34" charset="0"/>
              </a:rPr>
              <a:t>: datas</a:t>
            </a:r>
          </a:p>
        </p:txBody>
      </p:sp>
      <p:sp>
        <p:nvSpPr>
          <p:cNvPr id="72" name="Pentagon 71">
            <a:extLst>
              <a:ext uri="{FF2B5EF4-FFF2-40B4-BE49-F238E27FC236}">
                <a16:creationId xmlns:a16="http://schemas.microsoft.com/office/drawing/2014/main" id="{8B5E780D-1019-AF7D-66E0-E97E27281761}"/>
              </a:ext>
            </a:extLst>
          </p:cNvPr>
          <p:cNvSpPr/>
          <p:nvPr/>
        </p:nvSpPr>
        <p:spPr>
          <a:xfrm>
            <a:off x="8182707" y="6183167"/>
            <a:ext cx="3408459" cy="274320"/>
          </a:xfrm>
          <a:prstGeom prst="homePlate">
            <a:avLst>
              <a:gd name="adj" fmla="val 29205"/>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000" b="1">
                <a:solidFill>
                  <a:schemeClr val="bg1"/>
                </a:solidFill>
                <a:latin typeface="Century Gothic" panose="020B0502020202020204" pitchFamily="34" charset="0"/>
              </a:rPr>
              <a:t>Tarefa 9</a:t>
            </a:r>
            <a:r>
              <a:rPr lang="pt-BR" sz="1000">
                <a:solidFill>
                  <a:schemeClr val="bg1"/>
                </a:solidFill>
                <a:latin typeface="Century Gothic" panose="020B0502020202020204" pitchFamily="34" charset="0"/>
              </a:rPr>
              <a:t>: datas</a:t>
            </a:r>
          </a:p>
        </p:txBody>
      </p:sp>
      <p:sp>
        <p:nvSpPr>
          <p:cNvPr id="2" name="TextBox 1">
            <a:extLst>
              <a:ext uri="{FF2B5EF4-FFF2-40B4-BE49-F238E27FC236}">
                <a16:creationId xmlns:a16="http://schemas.microsoft.com/office/drawing/2014/main" id="{844FBB74-6660-C9C3-60AE-A7D7868D4536}"/>
              </a:ext>
            </a:extLst>
          </p:cNvPr>
          <p:cNvSpPr txBox="1"/>
          <p:nvPr/>
        </p:nvSpPr>
        <p:spPr>
          <a:xfrm>
            <a:off x="27043" y="6554622"/>
            <a:ext cx="6755328" cy="276999"/>
          </a:xfrm>
          <a:prstGeom prst="rect">
            <a:avLst/>
          </a:prstGeom>
          <a:noFill/>
        </p:spPr>
        <p:txBody>
          <a:bodyPr wrap="square" rtlCol="0">
            <a:spAutoFit/>
          </a:bodyPr>
          <a:lstStyle/>
          <a:p>
            <a:pPr marL="0" marR="0" algn="ctr" rtl="0"/>
            <a:r>
              <a:rPr lang="pt-BR" sz="1200" i="1" dirty="0">
                <a:solidFill>
                  <a:srgbClr val="001033"/>
                </a:solidFill>
                <a:effectLst/>
                <a:latin typeface="Century Gothic" panose="020B0502020202020204" pitchFamily="34" charset="0"/>
                <a:ea typeface="DengXian" panose="02010600030101010101" pitchFamily="2" charset="-122"/>
                <a:cs typeface="Century Gothic" panose="020B0502020202020204" pitchFamily="34" charset="0"/>
              </a:rPr>
              <a:t>Fornecido pela Smartsheet, Inc.</a:t>
            </a:r>
          </a:p>
        </p:txBody>
      </p:sp>
    </p:spTree>
    <p:extLst>
      <p:ext uri="{BB962C8B-B14F-4D97-AF65-F5344CB8AC3E}">
        <p14:creationId xmlns:p14="http://schemas.microsoft.com/office/powerpoint/2010/main" val="402832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400" b="0">
                          <a:solidFill>
                            <a:schemeClr val="tx1"/>
                          </a:solidFill>
                          <a:effectLst/>
                          <a:latin typeface="Century Gothic" panose="020B0502020202020204" pitchFamily="34" charset="0"/>
                        </a:rPr>
                        <a:t>Artigos, modelos ou informações disponibilizados pela Smartsheet no site são apenas para referência. Trabalhamos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relacionados contidos no site. Portanto, toda confiança que você depositar nas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16014</TotalTime>
  <Words>358</Words>
  <Application>Microsoft Office PowerPoint</Application>
  <PresentationFormat>Widescreen</PresentationFormat>
  <Paragraphs>75</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Calibri</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Sun Ye</cp:lastModifiedBy>
  <cp:revision>224</cp:revision>
  <cp:lastPrinted>2020-08-31T22:23:58Z</cp:lastPrinted>
  <dcterms:created xsi:type="dcterms:W3CDTF">2021-07-07T23:54:57Z</dcterms:created>
  <dcterms:modified xsi:type="dcterms:W3CDTF">2025-04-29T09:15:54Z</dcterms:modified>
</cp:coreProperties>
</file>