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342" r:id="rId2"/>
    <p:sldId id="258"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E08CCB-98D0-4FBA-8E6E-34ED82CA7A22}" v="10" dt="2024-05-30T11:10:22.9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55" autoAdjust="0"/>
    <p:restoredTop sz="94674"/>
  </p:normalViewPr>
  <p:slideViewPr>
    <p:cSldViewPr snapToGrid="0" snapToObjects="1">
      <p:cViewPr varScale="1">
        <p:scale>
          <a:sx n="112" d="100"/>
          <a:sy n="112" d="100"/>
        </p:scale>
        <p:origin x="856"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B8E08CCB-98D0-4FBA-8E6E-34ED82CA7A22}"/>
    <pc:docChg chg="undo custSel modSld">
      <pc:chgData name="Bess Dunlevy" userId="dd4b9a8537dbe9d0" providerId="LiveId" clId="{B8E08CCB-98D0-4FBA-8E6E-34ED82CA7A22}" dt="2024-05-30T11:12:07.890" v="133" actId="1076"/>
      <pc:docMkLst>
        <pc:docMk/>
      </pc:docMkLst>
      <pc:sldChg chg="addSp delSp modSp mod setBg">
        <pc:chgData name="Bess Dunlevy" userId="dd4b9a8537dbe9d0" providerId="LiveId" clId="{B8E08CCB-98D0-4FBA-8E6E-34ED82CA7A22}" dt="2024-05-30T11:11:40.208" v="125" actId="478"/>
        <pc:sldMkLst>
          <pc:docMk/>
          <pc:sldMk cId="1750150145" sldId="258"/>
        </pc:sldMkLst>
        <pc:spChg chg="add del mod">
          <ac:chgData name="Bess Dunlevy" userId="dd4b9a8537dbe9d0" providerId="LiveId" clId="{B8E08CCB-98D0-4FBA-8E6E-34ED82CA7A22}" dt="2024-05-30T11:11:40.208" v="125" actId="478"/>
          <ac:spMkLst>
            <pc:docMk/>
            <pc:sldMk cId="1750150145" sldId="258"/>
            <ac:spMk id="6" creationId="{E28AFA2B-7B0F-6EB3-6ECE-0F84D6781F8D}"/>
          </ac:spMkLst>
        </pc:spChg>
        <pc:spChg chg="mod">
          <ac:chgData name="Bess Dunlevy" userId="dd4b9a8537dbe9d0" providerId="LiveId" clId="{B8E08CCB-98D0-4FBA-8E6E-34ED82CA7A22}" dt="2024-05-30T11:09:51.785" v="113" actId="1076"/>
          <ac:spMkLst>
            <pc:docMk/>
            <pc:sldMk cId="1750150145" sldId="258"/>
            <ac:spMk id="14" creationId="{00000000-0000-0000-0000-000000000000}"/>
          </ac:spMkLst>
        </pc:spChg>
        <pc:spChg chg="mod">
          <ac:chgData name="Bess Dunlevy" userId="dd4b9a8537dbe9d0" providerId="LiveId" clId="{B8E08CCB-98D0-4FBA-8E6E-34ED82CA7A22}" dt="2024-05-30T11:09:03.364" v="102" actId="207"/>
          <ac:spMkLst>
            <pc:docMk/>
            <pc:sldMk cId="1750150145" sldId="258"/>
            <ac:spMk id="24" creationId="{00000000-0000-0000-0000-000000000000}"/>
          </ac:spMkLst>
        </pc:spChg>
        <pc:spChg chg="mod">
          <ac:chgData name="Bess Dunlevy" userId="dd4b9a8537dbe9d0" providerId="LiveId" clId="{B8E08CCB-98D0-4FBA-8E6E-34ED82CA7A22}" dt="2024-05-30T11:09:06.797" v="103" actId="207"/>
          <ac:spMkLst>
            <pc:docMk/>
            <pc:sldMk cId="1750150145" sldId="258"/>
            <ac:spMk id="30" creationId="{00000000-0000-0000-0000-000000000000}"/>
          </ac:spMkLst>
        </pc:spChg>
        <pc:spChg chg="mod">
          <ac:chgData name="Bess Dunlevy" userId="dd4b9a8537dbe9d0" providerId="LiveId" clId="{B8E08CCB-98D0-4FBA-8E6E-34ED82CA7A22}" dt="2024-05-30T11:09:10.655" v="105" actId="207"/>
          <ac:spMkLst>
            <pc:docMk/>
            <pc:sldMk cId="1750150145" sldId="258"/>
            <ac:spMk id="35" creationId="{00000000-0000-0000-0000-000000000000}"/>
          </ac:spMkLst>
        </pc:spChg>
        <pc:spChg chg="mod">
          <ac:chgData name="Bess Dunlevy" userId="dd4b9a8537dbe9d0" providerId="LiveId" clId="{B8E08CCB-98D0-4FBA-8E6E-34ED82CA7A22}" dt="2024-05-30T11:09:13.214" v="106" actId="207"/>
          <ac:spMkLst>
            <pc:docMk/>
            <pc:sldMk cId="1750150145" sldId="258"/>
            <ac:spMk id="41" creationId="{00000000-0000-0000-0000-000000000000}"/>
          </ac:spMkLst>
        </pc:spChg>
        <pc:spChg chg="del">
          <ac:chgData name="Bess Dunlevy" userId="dd4b9a8537dbe9d0" providerId="LiveId" clId="{B8E08CCB-98D0-4FBA-8E6E-34ED82CA7A22}" dt="2024-05-30T11:07:21.873" v="62" actId="478"/>
          <ac:spMkLst>
            <pc:docMk/>
            <pc:sldMk cId="1750150145" sldId="258"/>
            <ac:spMk id="43" creationId="{82A76CCB-E6B3-4BC9-8D02-97E3234DE1C9}"/>
          </ac:spMkLst>
        </pc:spChg>
        <pc:spChg chg="del">
          <ac:chgData name="Bess Dunlevy" userId="dd4b9a8537dbe9d0" providerId="LiveId" clId="{B8E08CCB-98D0-4FBA-8E6E-34ED82CA7A22}" dt="2024-05-30T11:07:20.495" v="61" actId="478"/>
          <ac:spMkLst>
            <pc:docMk/>
            <pc:sldMk cId="1750150145" sldId="258"/>
            <ac:spMk id="50" creationId="{8211D7B4-FE60-41E7-98E9-6B7B493D71C1}"/>
          </ac:spMkLst>
        </pc:spChg>
        <pc:spChg chg="mod">
          <ac:chgData name="Bess Dunlevy" userId="dd4b9a8537dbe9d0" providerId="LiveId" clId="{B8E08CCB-98D0-4FBA-8E6E-34ED82CA7A22}" dt="2024-05-30T11:09:44.282" v="110" actId="1076"/>
          <ac:spMkLst>
            <pc:docMk/>
            <pc:sldMk cId="1750150145" sldId="258"/>
            <ac:spMk id="51" creationId="{AF8CB64B-DF9A-4A93-AEF7-B5FA93C8C7C4}"/>
          </ac:spMkLst>
        </pc:spChg>
        <pc:grpChg chg="mod">
          <ac:chgData name="Bess Dunlevy" userId="dd4b9a8537dbe9d0" providerId="LiveId" clId="{B8E08CCB-98D0-4FBA-8E6E-34ED82CA7A22}" dt="2024-05-30T11:10:00.617" v="116" actId="14100"/>
          <ac:grpSpMkLst>
            <pc:docMk/>
            <pc:sldMk cId="1750150145" sldId="258"/>
            <ac:grpSpMk id="10" creationId="{00000000-0000-0000-0000-000000000000}"/>
          </ac:grpSpMkLst>
        </pc:grpChg>
        <pc:grpChg chg="mod">
          <ac:chgData name="Bess Dunlevy" userId="dd4b9a8537dbe9d0" providerId="LiveId" clId="{B8E08CCB-98D0-4FBA-8E6E-34ED82CA7A22}" dt="2024-05-30T11:10:18.822" v="118" actId="1076"/>
          <ac:grpSpMkLst>
            <pc:docMk/>
            <pc:sldMk cId="1750150145" sldId="258"/>
            <ac:grpSpMk id="12" creationId="{00000000-0000-0000-0000-000000000000}"/>
          </ac:grpSpMkLst>
        </pc:grpChg>
        <pc:grpChg chg="mod">
          <ac:chgData name="Bess Dunlevy" userId="dd4b9a8537dbe9d0" providerId="LiveId" clId="{B8E08CCB-98D0-4FBA-8E6E-34ED82CA7A22}" dt="2024-05-30T11:11:01.987" v="123" actId="1076"/>
          <ac:grpSpMkLst>
            <pc:docMk/>
            <pc:sldMk cId="1750150145" sldId="258"/>
            <ac:grpSpMk id="32" creationId="{00000000-0000-0000-0000-000000000000}"/>
          </ac:grpSpMkLst>
        </pc:grpChg>
        <pc:grpChg chg="mod">
          <ac:chgData name="Bess Dunlevy" userId="dd4b9a8537dbe9d0" providerId="LiveId" clId="{B8E08CCB-98D0-4FBA-8E6E-34ED82CA7A22}" dt="2024-05-30T11:11:06.299" v="124" actId="1076"/>
          <ac:grpSpMkLst>
            <pc:docMk/>
            <pc:sldMk cId="1750150145" sldId="258"/>
            <ac:grpSpMk id="38" creationId="{00000000-0000-0000-0000-000000000000}"/>
          </ac:grpSpMkLst>
        </pc:grpChg>
        <pc:cxnChg chg="mod">
          <ac:chgData name="Bess Dunlevy" userId="dd4b9a8537dbe9d0" providerId="LiveId" clId="{B8E08CCB-98D0-4FBA-8E6E-34ED82CA7A22}" dt="2024-05-30T11:10:05.556" v="117" actId="14100"/>
          <ac:cxnSpMkLst>
            <pc:docMk/>
            <pc:sldMk cId="1750150145" sldId="258"/>
            <ac:cxnSpMk id="4" creationId="{00000000-0000-0000-0000-000000000000}"/>
          </ac:cxnSpMkLst>
        </pc:cxnChg>
        <pc:cxnChg chg="mod">
          <ac:chgData name="Bess Dunlevy" userId="dd4b9a8537dbe9d0" providerId="LiveId" clId="{B8E08CCB-98D0-4FBA-8E6E-34ED82CA7A22}" dt="2024-05-30T11:08:39.252" v="97" actId="208"/>
          <ac:cxnSpMkLst>
            <pc:docMk/>
            <pc:sldMk cId="1750150145" sldId="258"/>
            <ac:cxnSpMk id="23" creationId="{00000000-0000-0000-0000-000000000000}"/>
          </ac:cxnSpMkLst>
        </pc:cxnChg>
        <pc:cxnChg chg="mod">
          <ac:chgData name="Bess Dunlevy" userId="dd4b9a8537dbe9d0" providerId="LiveId" clId="{B8E08CCB-98D0-4FBA-8E6E-34ED82CA7A22}" dt="2024-05-30T11:08:41.690" v="98" actId="208"/>
          <ac:cxnSpMkLst>
            <pc:docMk/>
            <pc:sldMk cId="1750150145" sldId="258"/>
            <ac:cxnSpMk id="29" creationId="{00000000-0000-0000-0000-000000000000}"/>
          </ac:cxnSpMkLst>
        </pc:cxnChg>
        <pc:cxnChg chg="mod">
          <ac:chgData name="Bess Dunlevy" userId="dd4b9a8537dbe9d0" providerId="LiveId" clId="{B8E08CCB-98D0-4FBA-8E6E-34ED82CA7A22}" dt="2024-05-30T11:08:46.123" v="99" actId="208"/>
          <ac:cxnSpMkLst>
            <pc:docMk/>
            <pc:sldMk cId="1750150145" sldId="258"/>
            <ac:cxnSpMk id="34" creationId="{00000000-0000-0000-0000-000000000000}"/>
          </ac:cxnSpMkLst>
        </pc:cxnChg>
        <pc:cxnChg chg="mod">
          <ac:chgData name="Bess Dunlevy" userId="dd4b9a8537dbe9d0" providerId="LiveId" clId="{B8E08CCB-98D0-4FBA-8E6E-34ED82CA7A22}" dt="2024-05-30T11:08:50.860" v="100" actId="208"/>
          <ac:cxnSpMkLst>
            <pc:docMk/>
            <pc:sldMk cId="1750150145" sldId="258"/>
            <ac:cxnSpMk id="40" creationId="{00000000-0000-0000-0000-000000000000}"/>
          </ac:cxnSpMkLst>
        </pc:cxnChg>
      </pc:sldChg>
      <pc:sldChg chg="setBg">
        <pc:chgData name="Bess Dunlevy" userId="dd4b9a8537dbe9d0" providerId="LiveId" clId="{B8E08CCB-98D0-4FBA-8E6E-34ED82CA7A22}" dt="2024-05-30T11:08:20.311" v="95"/>
        <pc:sldMkLst>
          <pc:docMk/>
          <pc:sldMk cId="2929323684" sldId="295"/>
        </pc:sldMkLst>
      </pc:sldChg>
      <pc:sldChg chg="delSp modSp mod setBg">
        <pc:chgData name="Bess Dunlevy" userId="dd4b9a8537dbe9d0" providerId="LiveId" clId="{B8E08CCB-98D0-4FBA-8E6E-34ED82CA7A22}" dt="2024-05-30T11:12:07.890" v="133" actId="1076"/>
        <pc:sldMkLst>
          <pc:docMk/>
          <pc:sldMk cId="1508588292" sldId="342"/>
        </pc:sldMkLst>
        <pc:spChg chg="mod">
          <ac:chgData name="Bess Dunlevy" userId="dd4b9a8537dbe9d0" providerId="LiveId" clId="{B8E08CCB-98D0-4FBA-8E6E-34ED82CA7A22}" dt="2024-05-30T11:11:48.864" v="127" actId="1076"/>
          <ac:spMkLst>
            <pc:docMk/>
            <pc:sldMk cId="1508588292" sldId="342"/>
            <ac:spMk id="3" creationId="{27268191-3B48-9745-8B95-D3D22D2890EF}"/>
          </ac:spMkLst>
        </pc:spChg>
        <pc:spChg chg="mod">
          <ac:chgData name="Bess Dunlevy" userId="dd4b9a8537dbe9d0" providerId="LiveId" clId="{B8E08CCB-98D0-4FBA-8E6E-34ED82CA7A22}" dt="2024-05-30T11:06:36.315" v="50" actId="20577"/>
          <ac:spMkLst>
            <pc:docMk/>
            <pc:sldMk cId="1508588292" sldId="342"/>
            <ac:spMk id="33" creationId="{143A449B-AAB7-994A-92CE-8F48E2CA7DF6}"/>
          </ac:spMkLst>
        </pc:spChg>
        <pc:spChg chg="del">
          <ac:chgData name="Bess Dunlevy" userId="dd4b9a8537dbe9d0" providerId="LiveId" clId="{B8E08CCB-98D0-4FBA-8E6E-34ED82CA7A22}" dt="2024-05-30T11:06:46.430" v="54" actId="478"/>
          <ac:spMkLst>
            <pc:docMk/>
            <pc:sldMk cId="1508588292" sldId="342"/>
            <ac:spMk id="34" creationId="{0671204C-72BF-9849-8945-77D03A477E75}"/>
          </ac:spMkLst>
        </pc:spChg>
        <pc:spChg chg="del">
          <ac:chgData name="Bess Dunlevy" userId="dd4b9a8537dbe9d0" providerId="LiveId" clId="{B8E08CCB-98D0-4FBA-8E6E-34ED82CA7A22}" dt="2024-05-30T11:06:44.934" v="53" actId="478"/>
          <ac:spMkLst>
            <pc:docMk/>
            <pc:sldMk cId="1508588292" sldId="342"/>
            <ac:spMk id="35" creationId="{E65CF26C-52F9-344A-ACC9-09D07DE0977D}"/>
          </ac:spMkLst>
        </pc:spChg>
        <pc:spChg chg="del mod">
          <ac:chgData name="Bess Dunlevy" userId="dd4b9a8537dbe9d0" providerId="LiveId" clId="{B8E08CCB-98D0-4FBA-8E6E-34ED82CA7A22}" dt="2024-05-30T11:06:44.214" v="52" actId="478"/>
          <ac:spMkLst>
            <pc:docMk/>
            <pc:sldMk cId="1508588292" sldId="342"/>
            <ac:spMk id="36" creationId="{C7DC0BFC-32CE-0544-BDE7-E4E8CD4C8E4D}"/>
          </ac:spMkLst>
        </pc:spChg>
        <pc:spChg chg="mod">
          <ac:chgData name="Bess Dunlevy" userId="dd4b9a8537dbe9d0" providerId="LiveId" clId="{B8E08CCB-98D0-4FBA-8E6E-34ED82CA7A22}" dt="2024-05-30T11:11:52.111" v="128" actId="1076"/>
          <ac:spMkLst>
            <pc:docMk/>
            <pc:sldMk cId="1508588292" sldId="342"/>
            <ac:spMk id="67" creationId="{431AE0A8-88C7-0248-B58C-D7A750744F6A}"/>
          </ac:spMkLst>
        </pc:spChg>
        <pc:spChg chg="mod">
          <ac:chgData name="Bess Dunlevy" userId="dd4b9a8537dbe9d0" providerId="LiveId" clId="{B8E08CCB-98D0-4FBA-8E6E-34ED82CA7A22}" dt="2024-05-30T11:12:07.890" v="133" actId="1076"/>
          <ac:spMkLst>
            <pc:docMk/>
            <pc:sldMk cId="1508588292" sldId="342"/>
            <ac:spMk id="92" creationId="{15002CF0-EA59-CE43-9D0C-B9955C66D425}"/>
          </ac:spMkLst>
        </pc:spChg>
        <pc:graphicFrameChg chg="mod modGraphic">
          <ac:chgData name="Bess Dunlevy" userId="dd4b9a8537dbe9d0" providerId="LiveId" clId="{B8E08CCB-98D0-4FBA-8E6E-34ED82CA7A22}" dt="2024-05-30T11:06:53.053" v="56" actId="1076"/>
          <ac:graphicFrameMkLst>
            <pc:docMk/>
            <pc:sldMk cId="1508588292" sldId="342"/>
            <ac:graphicFrameMk id="99" creationId="{F1C66BDD-8EC0-3448-9FF6-50A7B51194A2}"/>
          </ac:graphicFrameMkLst>
        </pc:graphicFrameChg>
        <pc:picChg chg="mod">
          <ac:chgData name="Bess Dunlevy" userId="dd4b9a8537dbe9d0" providerId="LiveId" clId="{B8E08CCB-98D0-4FBA-8E6E-34ED82CA7A22}" dt="2024-05-30T11:06:19.578" v="1" actId="14100"/>
          <ac:picMkLst>
            <pc:docMk/>
            <pc:sldMk cId="1508588292" sldId="342"/>
            <ac:picMk id="4" creationId="{4AEB8225-3AA8-AF48-AD51-3F5F53316D6B}"/>
          </ac:picMkLst>
        </pc:picChg>
        <pc:cxnChg chg="mod">
          <ac:chgData name="Bess Dunlevy" userId="dd4b9a8537dbe9d0" providerId="LiveId" clId="{B8E08CCB-98D0-4FBA-8E6E-34ED82CA7A22}" dt="2024-05-30T11:12:05.729" v="132" actId="1076"/>
          <ac:cxnSpMkLst>
            <pc:docMk/>
            <pc:sldMk cId="1508588292" sldId="342"/>
            <ac:cxnSpMk id="94" creationId="{CA3131A8-9212-A843-9129-EE771E22C0FA}"/>
          </ac:cxnSpMkLst>
        </pc:cxnChg>
      </pc:sldChg>
      <pc:sldChg chg="addSp delSp modSp mod setBg">
        <pc:chgData name="Bess Dunlevy" userId="dd4b9a8537dbe9d0" providerId="LiveId" clId="{B8E08CCB-98D0-4FBA-8E6E-34ED82CA7A22}" dt="2024-05-30T11:08:14.607" v="94" actId="255"/>
        <pc:sldMkLst>
          <pc:docMk/>
          <pc:sldMk cId="822524391" sldId="352"/>
        </pc:sldMkLst>
        <pc:spChg chg="add mod">
          <ac:chgData name="Bess Dunlevy" userId="dd4b9a8537dbe9d0" providerId="LiveId" clId="{B8E08CCB-98D0-4FBA-8E6E-34ED82CA7A22}" dt="2024-05-30T11:08:14.607" v="94" actId="255"/>
          <ac:spMkLst>
            <pc:docMk/>
            <pc:sldMk cId="822524391" sldId="352"/>
            <ac:spMk id="3" creationId="{A067BBE0-7955-B8C1-0BA5-5C379991BF7B}"/>
          </ac:spMkLst>
        </pc:spChg>
        <pc:spChg chg="del">
          <ac:chgData name="Bess Dunlevy" userId="dd4b9a8537dbe9d0" providerId="LiveId" clId="{B8E08CCB-98D0-4FBA-8E6E-34ED82CA7A22}" dt="2024-05-30T11:07:44.494" v="66" actId="478"/>
          <ac:spMkLst>
            <pc:docMk/>
            <pc:sldMk cId="822524391" sldId="352"/>
            <ac:spMk id="5" creationId="{CF8312F4-008A-8B46-B9CC-E4456F84C996}"/>
          </ac:spMkLst>
        </pc:spChg>
        <pc:spChg chg="del">
          <ac:chgData name="Bess Dunlevy" userId="dd4b9a8537dbe9d0" providerId="LiveId" clId="{B8E08CCB-98D0-4FBA-8E6E-34ED82CA7A22}" dt="2024-05-30T11:07:45.984" v="67" actId="478"/>
          <ac:spMkLst>
            <pc:docMk/>
            <pc:sldMk cId="822524391" sldId="352"/>
            <ac:spMk id="6" creationId="{8A162E46-AFAD-E846-BF5C-F20FF11EA0EF}"/>
          </ac:spMkLst>
        </pc:spChg>
        <pc:spChg chg="del">
          <ac:chgData name="Bess Dunlevy" userId="dd4b9a8537dbe9d0" providerId="LiveId" clId="{B8E08CCB-98D0-4FBA-8E6E-34ED82CA7A22}" dt="2024-05-30T11:07:48.364" v="69" actId="478"/>
          <ac:spMkLst>
            <pc:docMk/>
            <pc:sldMk cId="822524391" sldId="352"/>
            <ac:spMk id="7" creationId="{00000000-0000-0000-0000-000000000000}"/>
          </ac:spMkLst>
        </pc:spChg>
        <pc:spChg chg="del">
          <ac:chgData name="Bess Dunlevy" userId="dd4b9a8537dbe9d0" providerId="LiveId" clId="{B8E08CCB-98D0-4FBA-8E6E-34ED82CA7A22}" dt="2024-05-30T11:07:47.035" v="68" actId="478"/>
          <ac:spMkLst>
            <pc:docMk/>
            <pc:sldMk cId="822524391" sldId="352"/>
            <ac:spMk id="9" creationId="{CB9D49A6-86F7-B744-828A-D7C1D9D15D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B5D7CD-91A4-491A-A5B0-5D4688BB9697}" type="datetimeFigureOut">
              <a:rPr lang="en-US" smtClean="0"/>
              <a:t>7/29/25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8E7EE3-F7CA-4295-B264-027FEEDB9AEE}" type="slidenum">
              <a:rPr lang="en-US" smtClean="0"/>
              <a:t>‹#›</a:t>
            </a:fld>
            <a:endParaRPr lang="en-US" dirty="0"/>
          </a:p>
        </p:txBody>
      </p:sp>
    </p:spTree>
    <p:extLst>
      <p:ext uri="{BB962C8B-B14F-4D97-AF65-F5344CB8AC3E}">
        <p14:creationId xmlns:p14="http://schemas.microsoft.com/office/powerpoint/2010/main" val="3549036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7/29/25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7/29/25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7/29/25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7/29/25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7/29/25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6734257" y="253847"/>
            <a:ext cx="5331110" cy="5732366"/>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8178103"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PowerPoint Project Milestones Timeline Template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325416" y="2002812"/>
            <a:ext cx="11221474" cy="707886"/>
          </a:xfrm>
          <a:prstGeom prst="rect">
            <a:avLst/>
          </a:prstGeom>
          <a:noFill/>
        </p:spPr>
        <p:txBody>
          <a:bodyPr wrap="square" rtlCol="0">
            <a:spAutoFit/>
          </a:bodyPr>
          <a:lstStyle/>
          <a:p>
            <a:r>
              <a:rPr lang="en-US" sz="4000" dirty="0">
                <a:solidFill>
                  <a:schemeClr val="accent5">
                    <a:lumMod val="75000"/>
                  </a:schemeClr>
                </a:solidFill>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365018" y="2930258"/>
            <a:ext cx="11070972" cy="0"/>
          </a:xfrm>
          <a:prstGeom prst="line">
            <a:avLst/>
          </a:prstGeom>
          <a:ln>
            <a:solidFill>
              <a:schemeClr val="accent1"/>
            </a:solidFill>
          </a:ln>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2051325516"/>
              </p:ext>
            </p:extLst>
          </p:nvPr>
        </p:nvGraphicFramePr>
        <p:xfrm>
          <a:off x="365018" y="6100819"/>
          <a:ext cx="11537093" cy="548640"/>
        </p:xfrm>
        <a:graphic>
          <a:graphicData uri="http://schemas.openxmlformats.org/drawingml/2006/table">
            <a:tbl>
              <a:tblPr firstRow="1" firstCol="1" bandRow="1">
                <a:tableStyleId>{5C22544A-7EE6-4342-B048-85BDC9FD1C3A}</a:tableStyleId>
              </a:tblPr>
              <a:tblGrid>
                <a:gridCol w="2058187">
                  <a:extLst>
                    <a:ext uri="{9D8B030D-6E8A-4147-A177-3AD203B41FA5}">
                      <a16:colId xmlns:a16="http://schemas.microsoft.com/office/drawing/2014/main" val="690628749"/>
                    </a:ext>
                  </a:extLst>
                </a:gridCol>
                <a:gridCol w="5293666">
                  <a:extLst>
                    <a:ext uri="{9D8B030D-6E8A-4147-A177-3AD203B41FA5}">
                      <a16:colId xmlns:a16="http://schemas.microsoft.com/office/drawing/2014/main" val="3049906053"/>
                    </a:ext>
                  </a:extLst>
                </a:gridCol>
                <a:gridCol w="1362213">
                  <a:extLst>
                    <a:ext uri="{9D8B030D-6E8A-4147-A177-3AD203B41FA5}">
                      <a16:colId xmlns:a16="http://schemas.microsoft.com/office/drawing/2014/main" val="4260011339"/>
                    </a:ext>
                  </a:extLst>
                </a:gridCol>
                <a:gridCol w="2823027">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00447" y="3067250"/>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27268191-3B48-9745-8B95-D3D22D2890EF}"/>
              </a:ext>
            </a:extLst>
          </p:cNvPr>
          <p:cNvSpPr txBox="1"/>
          <p:nvPr/>
        </p:nvSpPr>
        <p:spPr>
          <a:xfrm>
            <a:off x="365018" y="3544421"/>
            <a:ext cx="6768477" cy="2400657"/>
          </a:xfrm>
          <a:prstGeom prst="rect">
            <a:avLst/>
          </a:prstGeom>
          <a:solidFill>
            <a:schemeClr val="accent5">
              <a:lumMod val="20000"/>
              <a:lumOff val="80000"/>
            </a:schemeClr>
          </a:solidFill>
        </p:spPr>
        <p:txBody>
          <a:bodyPr wrap="square" rtlCol="0">
            <a:spAutoFit/>
          </a:bodyPr>
          <a:lstStyle/>
          <a:p>
            <a:r>
              <a:rPr lang="en-US" sz="1000" dirty="0">
                <a:latin typeface="Century Gothic" panose="020B0502020202020204" pitchFamily="34" charset="0"/>
              </a:rPr>
              <a:t>Enter Text</a:t>
            </a: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Oval 22"/>
          <p:cNvSpPr/>
          <p:nvPr/>
        </p:nvSpPr>
        <p:spPr>
          <a:xfrm>
            <a:off x="102360" y="3331774"/>
            <a:ext cx="2743200" cy="375706"/>
          </a:xfrm>
          <a:prstGeom prst="rect">
            <a:avLst/>
          </a:prstGeom>
          <a:solidFill>
            <a:schemeClr val="tx1"/>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1: 00/00 • 0 DAYS</a:t>
            </a:r>
          </a:p>
        </p:txBody>
      </p:sp>
      <p:sp>
        <p:nvSpPr>
          <p:cNvPr id="45" name="Oval 37"/>
          <p:cNvSpPr/>
          <p:nvPr/>
        </p:nvSpPr>
        <p:spPr>
          <a:xfrm>
            <a:off x="1946256" y="3802373"/>
            <a:ext cx="2743200" cy="375706"/>
          </a:xfrm>
          <a:prstGeom prst="rect">
            <a:avLst/>
          </a:prstGeom>
          <a:solidFill>
            <a:schemeClr val="accent6">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2: 00/00 • 0 DAYS</a:t>
            </a:r>
          </a:p>
        </p:txBody>
      </p:sp>
      <p:sp>
        <p:nvSpPr>
          <p:cNvPr id="48" name="Oval 33"/>
          <p:cNvSpPr/>
          <p:nvPr/>
        </p:nvSpPr>
        <p:spPr>
          <a:xfrm>
            <a:off x="3790152" y="4272972"/>
            <a:ext cx="2743200" cy="385493"/>
          </a:xfrm>
          <a:prstGeom prst="rect">
            <a:avLst/>
          </a:prstGeom>
          <a:solidFill>
            <a:schemeClr val="accent1">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3: 00/00 • 0 DAYS</a:t>
            </a:r>
          </a:p>
        </p:txBody>
      </p:sp>
      <p:sp>
        <p:nvSpPr>
          <p:cNvPr id="46" name="Oval 39"/>
          <p:cNvSpPr/>
          <p:nvPr/>
        </p:nvSpPr>
        <p:spPr>
          <a:xfrm>
            <a:off x="5634048" y="4753358"/>
            <a:ext cx="2743200" cy="385493"/>
          </a:xfrm>
          <a:prstGeom prst="rect">
            <a:avLst/>
          </a:prstGeom>
          <a:solidFill>
            <a:schemeClr val="accent4">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4: 00/00 • 0 DAYS</a:t>
            </a:r>
          </a:p>
        </p:txBody>
      </p:sp>
      <p:sp>
        <p:nvSpPr>
          <p:cNvPr id="49" name="Oval 36"/>
          <p:cNvSpPr/>
          <p:nvPr/>
        </p:nvSpPr>
        <p:spPr>
          <a:xfrm>
            <a:off x="7477944" y="5233744"/>
            <a:ext cx="2743200" cy="391702"/>
          </a:xfrm>
          <a:prstGeom prst="rect">
            <a:avLst/>
          </a:prstGeom>
          <a:solidFill>
            <a:schemeClr val="accent2">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5: 00/00 • 0 DAYS</a:t>
            </a:r>
          </a:p>
        </p:txBody>
      </p:sp>
      <p:sp>
        <p:nvSpPr>
          <p:cNvPr id="47" name="Oval 41"/>
          <p:cNvSpPr/>
          <p:nvPr/>
        </p:nvSpPr>
        <p:spPr>
          <a:xfrm>
            <a:off x="9321841" y="5720341"/>
            <a:ext cx="2743200" cy="391702"/>
          </a:xfrm>
          <a:prstGeom prst="rect">
            <a:avLst/>
          </a:prstGeom>
          <a:solidFill>
            <a:schemeClr val="tx2">
              <a:lumMod val="60000"/>
              <a:lumOff val="4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6: 00/00 • 0 DAYS</a:t>
            </a:r>
          </a:p>
        </p:txBody>
      </p:sp>
      <p:graphicFrame>
        <p:nvGraphicFramePr>
          <p:cNvPr id="5" name="Table 4"/>
          <p:cNvGraphicFramePr>
            <a:graphicFrameLocks noGrp="1"/>
          </p:cNvGraphicFramePr>
          <p:nvPr>
            <p:extLst>
              <p:ext uri="{D42A27DB-BD31-4B8C-83A1-F6EECF244321}">
                <p14:modId xmlns:p14="http://schemas.microsoft.com/office/powerpoint/2010/main" val="3496860808"/>
              </p:ext>
            </p:extLst>
          </p:nvPr>
        </p:nvGraphicFramePr>
        <p:xfrm>
          <a:off x="102360" y="2854599"/>
          <a:ext cx="11987280" cy="370840"/>
        </p:xfrm>
        <a:graphic>
          <a:graphicData uri="http://schemas.openxmlformats.org/drawingml/2006/table">
            <a:tbl>
              <a:tblPr firstRow="1" bandRow="1">
                <a:tableStyleId>{5C22544A-7EE6-4342-B048-85BDC9FD1C3A}</a:tableStyleId>
              </a:tblPr>
              <a:tblGrid>
                <a:gridCol w="799152">
                  <a:extLst>
                    <a:ext uri="{9D8B030D-6E8A-4147-A177-3AD203B41FA5}">
                      <a16:colId xmlns:a16="http://schemas.microsoft.com/office/drawing/2014/main" val="20000"/>
                    </a:ext>
                  </a:extLst>
                </a:gridCol>
                <a:gridCol w="799152">
                  <a:extLst>
                    <a:ext uri="{9D8B030D-6E8A-4147-A177-3AD203B41FA5}">
                      <a16:colId xmlns:a16="http://schemas.microsoft.com/office/drawing/2014/main" val="20001"/>
                    </a:ext>
                  </a:extLst>
                </a:gridCol>
                <a:gridCol w="799152">
                  <a:extLst>
                    <a:ext uri="{9D8B030D-6E8A-4147-A177-3AD203B41FA5}">
                      <a16:colId xmlns:a16="http://schemas.microsoft.com/office/drawing/2014/main" val="20002"/>
                    </a:ext>
                  </a:extLst>
                </a:gridCol>
                <a:gridCol w="799152">
                  <a:extLst>
                    <a:ext uri="{9D8B030D-6E8A-4147-A177-3AD203B41FA5}">
                      <a16:colId xmlns:a16="http://schemas.microsoft.com/office/drawing/2014/main" val="20003"/>
                    </a:ext>
                  </a:extLst>
                </a:gridCol>
                <a:gridCol w="799152">
                  <a:extLst>
                    <a:ext uri="{9D8B030D-6E8A-4147-A177-3AD203B41FA5}">
                      <a16:colId xmlns:a16="http://schemas.microsoft.com/office/drawing/2014/main" val="20004"/>
                    </a:ext>
                  </a:extLst>
                </a:gridCol>
                <a:gridCol w="799152">
                  <a:extLst>
                    <a:ext uri="{9D8B030D-6E8A-4147-A177-3AD203B41FA5}">
                      <a16:colId xmlns:a16="http://schemas.microsoft.com/office/drawing/2014/main" val="20005"/>
                    </a:ext>
                  </a:extLst>
                </a:gridCol>
                <a:gridCol w="799152">
                  <a:extLst>
                    <a:ext uri="{9D8B030D-6E8A-4147-A177-3AD203B41FA5}">
                      <a16:colId xmlns:a16="http://schemas.microsoft.com/office/drawing/2014/main" val="20006"/>
                    </a:ext>
                  </a:extLst>
                </a:gridCol>
                <a:gridCol w="799152">
                  <a:extLst>
                    <a:ext uri="{9D8B030D-6E8A-4147-A177-3AD203B41FA5}">
                      <a16:colId xmlns:a16="http://schemas.microsoft.com/office/drawing/2014/main" val="20007"/>
                    </a:ext>
                  </a:extLst>
                </a:gridCol>
                <a:gridCol w="799152">
                  <a:extLst>
                    <a:ext uri="{9D8B030D-6E8A-4147-A177-3AD203B41FA5}">
                      <a16:colId xmlns:a16="http://schemas.microsoft.com/office/drawing/2014/main" val="20008"/>
                    </a:ext>
                  </a:extLst>
                </a:gridCol>
                <a:gridCol w="799152">
                  <a:extLst>
                    <a:ext uri="{9D8B030D-6E8A-4147-A177-3AD203B41FA5}">
                      <a16:colId xmlns:a16="http://schemas.microsoft.com/office/drawing/2014/main" val="20009"/>
                    </a:ext>
                  </a:extLst>
                </a:gridCol>
                <a:gridCol w="799152">
                  <a:extLst>
                    <a:ext uri="{9D8B030D-6E8A-4147-A177-3AD203B41FA5}">
                      <a16:colId xmlns:a16="http://schemas.microsoft.com/office/drawing/2014/main" val="20010"/>
                    </a:ext>
                  </a:extLst>
                </a:gridCol>
                <a:gridCol w="799152">
                  <a:extLst>
                    <a:ext uri="{9D8B030D-6E8A-4147-A177-3AD203B41FA5}">
                      <a16:colId xmlns:a16="http://schemas.microsoft.com/office/drawing/2014/main" val="20011"/>
                    </a:ext>
                  </a:extLst>
                </a:gridCol>
                <a:gridCol w="799152">
                  <a:extLst>
                    <a:ext uri="{9D8B030D-6E8A-4147-A177-3AD203B41FA5}">
                      <a16:colId xmlns:a16="http://schemas.microsoft.com/office/drawing/2014/main" val="20012"/>
                    </a:ext>
                  </a:extLst>
                </a:gridCol>
                <a:gridCol w="799152">
                  <a:extLst>
                    <a:ext uri="{9D8B030D-6E8A-4147-A177-3AD203B41FA5}">
                      <a16:colId xmlns:a16="http://schemas.microsoft.com/office/drawing/2014/main" val="20013"/>
                    </a:ext>
                  </a:extLst>
                </a:gridCol>
                <a:gridCol w="799152">
                  <a:extLst>
                    <a:ext uri="{9D8B030D-6E8A-4147-A177-3AD203B41FA5}">
                      <a16:colId xmlns:a16="http://schemas.microsoft.com/office/drawing/2014/main" val="20014"/>
                    </a:ext>
                  </a:extLst>
                </a:gridCol>
              </a:tblGrid>
              <a:tr h="370840">
                <a:tc>
                  <a:txBody>
                    <a:bodyPr/>
                    <a:lstStyle/>
                    <a:p>
                      <a:r>
                        <a:rPr lang="en-US" sz="1500" baseline="0" dirty="0">
                          <a:latin typeface="Century Gothic" panose="020B0502020202020204" pitchFamily="34" charset="0"/>
                          <a:ea typeface="Arial" charset="0"/>
                          <a:cs typeface="Arial" charset="0"/>
                        </a:rPr>
                        <a:t>1</a:t>
                      </a:r>
                      <a:endParaRPr lang="en-US" sz="1500" dirty="0">
                        <a:latin typeface="Century Gothic" panose="020B0502020202020204" pitchFamily="34" charset="0"/>
                        <a:ea typeface="Arial" charset="0"/>
                        <a:cs typeface="Arial" charset="0"/>
                      </a:endParaRP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20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30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40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50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60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70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80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90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2700000" scaled="0"/>
                      <a:tileRect/>
                    </a:gradFill>
                  </a:tcPr>
                </a:tc>
                <a:tc>
                  <a:txBody>
                    <a:bodyPr/>
                    <a:lstStyle/>
                    <a:p>
                      <a:r>
                        <a:rPr lang="en-US" sz="1500" dirty="0">
                          <a:latin typeface="Century Gothic" panose="020B0502020202020204" pitchFamily="34" charset="0"/>
                          <a:ea typeface="Arial" charset="0"/>
                          <a:cs typeface="Arial" charset="0"/>
                        </a:rPr>
                        <a:t>100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110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120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130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tc>
                  <a:txBody>
                    <a:bodyPr/>
                    <a:lstStyle/>
                    <a:p>
                      <a:r>
                        <a:rPr lang="en-US" sz="1500" dirty="0">
                          <a:latin typeface="Century Gothic" panose="020B0502020202020204" pitchFamily="34" charset="0"/>
                          <a:ea typeface="Arial" charset="0"/>
                          <a:cs typeface="Arial" charset="0"/>
                        </a:rPr>
                        <a:t>140</a:t>
                      </a:r>
                    </a:p>
                  </a:txBody>
                  <a:tcPr>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tcPr>
                </a:tc>
                <a:extLst>
                  <a:ext uri="{0D108BD9-81ED-4DB2-BD59-A6C34878D82A}">
                    <a16:rowId xmlns:a16="http://schemas.microsoft.com/office/drawing/2014/main" val="10000"/>
                  </a:ext>
                </a:extLst>
              </a:tr>
            </a:tbl>
          </a:graphicData>
        </a:graphic>
      </p:graphicFrame>
      <p:grpSp>
        <p:nvGrpSpPr>
          <p:cNvPr id="12" name="Group 11"/>
          <p:cNvGrpSpPr/>
          <p:nvPr/>
        </p:nvGrpSpPr>
        <p:grpSpPr>
          <a:xfrm>
            <a:off x="4969979" y="955854"/>
            <a:ext cx="1106433" cy="3179728"/>
            <a:chOff x="4757100" y="363572"/>
            <a:chExt cx="1106433" cy="3179728"/>
          </a:xfrm>
        </p:grpSpPr>
        <p:sp>
          <p:nvSpPr>
            <p:cNvPr id="28" name="Round Diagonal Corner Rectangle 27"/>
            <p:cNvSpPr>
              <a:spLocks noChangeAspect="1"/>
            </p:cNvSpPr>
            <p:nvPr/>
          </p:nvSpPr>
          <p:spPr>
            <a:xfrm>
              <a:off x="4757100" y="363572"/>
              <a:ext cx="1106433" cy="418757"/>
            </a:xfrm>
            <a:prstGeom prst="round2DiagRect">
              <a:avLst/>
            </a:prstGeom>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dirty="0">
                  <a:solidFill>
                    <a:schemeClr val="bg1"/>
                  </a:solidFill>
                  <a:latin typeface="Century Gothic" charset="0"/>
                  <a:ea typeface="Century Gothic" charset="0"/>
                  <a:cs typeface="Century Gothic" charset="0"/>
                </a:rPr>
                <a:t>TODAY</a:t>
              </a:r>
            </a:p>
          </p:txBody>
        </p:sp>
        <p:cxnSp>
          <p:nvCxnSpPr>
            <p:cNvPr id="9" name="Straight Connector 8"/>
            <p:cNvCxnSpPr/>
            <p:nvPr/>
          </p:nvCxnSpPr>
          <p:spPr>
            <a:xfrm>
              <a:off x="4864100" y="782329"/>
              <a:ext cx="0" cy="2760971"/>
            </a:xfrm>
            <a:prstGeom prst="line">
              <a:avLst/>
            </a:prstGeom>
            <a:ln w="31750">
              <a:gradFill flip="none" rotWithShape="1">
                <a:gsLst>
                  <a:gs pos="100000">
                    <a:schemeClr val="accent2">
                      <a:lumMod val="40000"/>
                      <a:lumOff val="60000"/>
                      <a:alpha val="49000"/>
                    </a:schemeClr>
                  </a:gs>
                  <a:gs pos="35000">
                    <a:schemeClr val="accent2">
                      <a:lumMod val="95000"/>
                      <a:lumOff val="5000"/>
                      <a:alpha val="59000"/>
                    </a:schemeClr>
                  </a:gs>
                  <a:gs pos="0">
                    <a:schemeClr val="accent2">
                      <a:lumMod val="60000"/>
                    </a:schemeClr>
                  </a:gs>
                </a:gsLst>
                <a:path path="circle">
                  <a:fillToRect l="50000" t="130000" r="50000" b="-30000"/>
                </a:path>
                <a:tileRect/>
              </a:gradFill>
              <a:tailEnd type="diamond"/>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187348" y="1182106"/>
            <a:ext cx="2625259" cy="1880271"/>
            <a:chOff x="161330" y="380169"/>
            <a:chExt cx="2625259" cy="1880271"/>
          </a:xfrm>
        </p:grpSpPr>
        <p:grpSp>
          <p:nvGrpSpPr>
            <p:cNvPr id="2" name="Group 1"/>
            <p:cNvGrpSpPr/>
            <p:nvPr/>
          </p:nvGrpSpPr>
          <p:grpSpPr>
            <a:xfrm>
              <a:off x="161330" y="380169"/>
              <a:ext cx="2625259" cy="851025"/>
              <a:chOff x="821273" y="410543"/>
              <a:chExt cx="2625259" cy="851025"/>
            </a:xfrm>
          </p:grpSpPr>
          <p:sp>
            <p:nvSpPr>
              <p:cNvPr id="14" name="Rounded Rectangle 13"/>
              <p:cNvSpPr/>
              <p:nvPr/>
            </p:nvSpPr>
            <p:spPr>
              <a:xfrm>
                <a:off x="821273" y="411501"/>
                <a:ext cx="2607727" cy="850067"/>
              </a:xfrm>
              <a:prstGeom prst="roundRect">
                <a:avLst>
                  <a:gd name="adj" fmla="val 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821273" y="410543"/>
                <a:ext cx="2625259" cy="646331"/>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1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4" name="Straight Connector 3"/>
            <p:cNvCxnSpPr>
              <a:cxnSpLocks/>
            </p:cNvCxnSpPr>
            <p:nvPr/>
          </p:nvCxnSpPr>
          <p:spPr>
            <a:xfrm>
              <a:off x="161330" y="380169"/>
              <a:ext cx="0" cy="1880271"/>
            </a:xfrm>
            <a:prstGeom prst="line">
              <a:avLst/>
            </a:prstGeom>
            <a:ln w="22225">
              <a:solidFill>
                <a:schemeClr val="accent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2254957" y="1502533"/>
            <a:ext cx="2625259" cy="1431117"/>
            <a:chOff x="161330" y="380169"/>
            <a:chExt cx="2625259" cy="2531519"/>
          </a:xfrm>
        </p:grpSpPr>
        <p:grpSp>
          <p:nvGrpSpPr>
            <p:cNvPr id="22" name="Group 21"/>
            <p:cNvGrpSpPr/>
            <p:nvPr/>
          </p:nvGrpSpPr>
          <p:grpSpPr>
            <a:xfrm>
              <a:off x="161330" y="380169"/>
              <a:ext cx="2625259" cy="1875535"/>
              <a:chOff x="821273" y="410543"/>
              <a:chExt cx="2625259" cy="1875535"/>
            </a:xfrm>
          </p:grpSpPr>
          <p:sp>
            <p:nvSpPr>
              <p:cNvPr id="24" name="Rounded Rectangle 23"/>
              <p:cNvSpPr/>
              <p:nvPr/>
            </p:nvSpPr>
            <p:spPr>
              <a:xfrm>
                <a:off x="821273" y="411500"/>
                <a:ext cx="2607727" cy="1874578"/>
              </a:xfrm>
              <a:prstGeom prst="roundRect">
                <a:avLst>
                  <a:gd name="adj" fmla="val 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p:cNvSpPr txBox="1"/>
              <p:nvPr/>
            </p:nvSpPr>
            <p:spPr>
              <a:xfrm>
                <a:off x="821273" y="410543"/>
                <a:ext cx="2625259" cy="1143303"/>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2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23" name="Straight Connector 22"/>
            <p:cNvCxnSpPr/>
            <p:nvPr/>
          </p:nvCxnSpPr>
          <p:spPr>
            <a:xfrm>
              <a:off x="161330" y="380169"/>
              <a:ext cx="0" cy="2531519"/>
            </a:xfrm>
            <a:prstGeom prst="line">
              <a:avLst/>
            </a:prstGeom>
            <a:ln w="22225">
              <a:solidFill>
                <a:schemeClr val="accent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5300436" y="1503074"/>
            <a:ext cx="2625259" cy="1434938"/>
            <a:chOff x="161330" y="380169"/>
            <a:chExt cx="3621035" cy="2531519"/>
          </a:xfrm>
        </p:grpSpPr>
        <p:grpSp>
          <p:nvGrpSpPr>
            <p:cNvPr id="27" name="Group 26"/>
            <p:cNvGrpSpPr/>
            <p:nvPr/>
          </p:nvGrpSpPr>
          <p:grpSpPr>
            <a:xfrm>
              <a:off x="161330" y="380169"/>
              <a:ext cx="3621035" cy="1788702"/>
              <a:chOff x="821273" y="410543"/>
              <a:chExt cx="3621035" cy="1788702"/>
            </a:xfrm>
          </p:grpSpPr>
          <p:sp>
            <p:nvSpPr>
              <p:cNvPr id="30" name="Rounded Rectangle 29"/>
              <p:cNvSpPr/>
              <p:nvPr/>
            </p:nvSpPr>
            <p:spPr>
              <a:xfrm>
                <a:off x="821273" y="411501"/>
                <a:ext cx="3621035" cy="1787744"/>
              </a:xfrm>
              <a:prstGeom prst="roundRect">
                <a:avLst>
                  <a:gd name="adj" fmla="val 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821273" y="410543"/>
                <a:ext cx="3621027" cy="855971"/>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3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29" name="Straight Connector 28"/>
            <p:cNvCxnSpPr/>
            <p:nvPr/>
          </p:nvCxnSpPr>
          <p:spPr>
            <a:xfrm>
              <a:off x="161330" y="380169"/>
              <a:ext cx="0" cy="2531519"/>
            </a:xfrm>
            <a:prstGeom prst="line">
              <a:avLst/>
            </a:prstGeom>
            <a:ln w="22225">
              <a:solidFill>
                <a:schemeClr val="accent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32" name="Group 31"/>
          <p:cNvGrpSpPr/>
          <p:nvPr/>
        </p:nvGrpSpPr>
        <p:grpSpPr>
          <a:xfrm>
            <a:off x="7404804" y="319590"/>
            <a:ext cx="2841557" cy="2533836"/>
            <a:chOff x="161330" y="380169"/>
            <a:chExt cx="2625259" cy="2531519"/>
          </a:xfrm>
        </p:grpSpPr>
        <p:grpSp>
          <p:nvGrpSpPr>
            <p:cNvPr id="33" name="Group 32"/>
            <p:cNvGrpSpPr/>
            <p:nvPr/>
          </p:nvGrpSpPr>
          <p:grpSpPr>
            <a:xfrm>
              <a:off x="161330" y="380169"/>
              <a:ext cx="2625259" cy="1049333"/>
              <a:chOff x="821273" y="410543"/>
              <a:chExt cx="2625259" cy="1049333"/>
            </a:xfrm>
          </p:grpSpPr>
          <p:sp>
            <p:nvSpPr>
              <p:cNvPr id="35" name="Rounded Rectangle 34"/>
              <p:cNvSpPr/>
              <p:nvPr/>
            </p:nvSpPr>
            <p:spPr>
              <a:xfrm>
                <a:off x="821273" y="411503"/>
                <a:ext cx="2607727" cy="1048373"/>
              </a:xfrm>
              <a:prstGeom prst="roundRect">
                <a:avLst>
                  <a:gd name="adj" fmla="val 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p:cNvSpPr txBox="1"/>
              <p:nvPr/>
            </p:nvSpPr>
            <p:spPr>
              <a:xfrm>
                <a:off x="821273" y="410543"/>
                <a:ext cx="2625259" cy="639100"/>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4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34" name="Straight Connector 33"/>
            <p:cNvCxnSpPr/>
            <p:nvPr/>
          </p:nvCxnSpPr>
          <p:spPr>
            <a:xfrm>
              <a:off x="2769057" y="380169"/>
              <a:ext cx="0" cy="2531519"/>
            </a:xfrm>
            <a:prstGeom prst="line">
              <a:avLst/>
            </a:prstGeom>
            <a:ln w="22225">
              <a:solidFill>
                <a:schemeClr val="accent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38" name="Group 37"/>
          <p:cNvGrpSpPr/>
          <p:nvPr/>
        </p:nvGrpSpPr>
        <p:grpSpPr>
          <a:xfrm>
            <a:off x="9006661" y="1469067"/>
            <a:ext cx="2995993" cy="1622832"/>
            <a:chOff x="161330" y="380169"/>
            <a:chExt cx="2625259" cy="2531519"/>
          </a:xfrm>
        </p:grpSpPr>
        <p:grpSp>
          <p:nvGrpSpPr>
            <p:cNvPr id="39" name="Group 38"/>
            <p:cNvGrpSpPr/>
            <p:nvPr/>
          </p:nvGrpSpPr>
          <p:grpSpPr>
            <a:xfrm>
              <a:off x="161330" y="380169"/>
              <a:ext cx="2625259" cy="1736281"/>
              <a:chOff x="821273" y="410543"/>
              <a:chExt cx="2625259" cy="1736281"/>
            </a:xfrm>
          </p:grpSpPr>
          <p:sp>
            <p:nvSpPr>
              <p:cNvPr id="41" name="Rounded Rectangle 40"/>
              <p:cNvSpPr/>
              <p:nvPr/>
            </p:nvSpPr>
            <p:spPr>
              <a:xfrm>
                <a:off x="821273" y="411502"/>
                <a:ext cx="2607727" cy="1735322"/>
              </a:xfrm>
              <a:prstGeom prst="roundRect">
                <a:avLst>
                  <a:gd name="adj" fmla="val 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p:cNvSpPr txBox="1"/>
              <p:nvPr/>
            </p:nvSpPr>
            <p:spPr>
              <a:xfrm>
                <a:off x="821273" y="410543"/>
                <a:ext cx="2625259" cy="1008237"/>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MILESTONE 5 • 00/00</a:t>
                </a:r>
              </a:p>
              <a:p>
                <a:endParaRPr lang="en-US" sz="1200" b="1" dirty="0">
                  <a:effectLst>
                    <a:glow rad="63500">
                      <a:schemeClr val="bg1">
                        <a:alpha val="40000"/>
                      </a:schemeClr>
                    </a:glow>
                  </a:effectLst>
                  <a:latin typeface="Century Gothic" panose="020B0502020202020204" pitchFamily="34" charset="0"/>
                  <a:ea typeface="Arial" charset="0"/>
                  <a:cs typeface="Arial" charset="0"/>
                </a:endParaRPr>
              </a:p>
              <a:p>
                <a:r>
                  <a:rPr lang="en-US" sz="1200" b="1" dirty="0">
                    <a:effectLst>
                      <a:glow rad="63500">
                        <a:schemeClr val="bg1">
                          <a:alpha val="40000"/>
                        </a:schemeClr>
                      </a:glow>
                    </a:effectLst>
                    <a:latin typeface="Century Gothic" panose="020B0502020202020204" pitchFamily="34" charset="0"/>
                    <a:ea typeface="Arial" charset="0"/>
                    <a:cs typeface="Arial" charset="0"/>
                  </a:rPr>
                  <a:t>Title / Description</a:t>
                </a:r>
              </a:p>
            </p:txBody>
          </p:sp>
        </p:grpSp>
        <p:cxnSp>
          <p:nvCxnSpPr>
            <p:cNvPr id="40" name="Straight Connector 39"/>
            <p:cNvCxnSpPr/>
            <p:nvPr/>
          </p:nvCxnSpPr>
          <p:spPr>
            <a:xfrm>
              <a:off x="2769057" y="380169"/>
              <a:ext cx="0" cy="2531519"/>
            </a:xfrm>
            <a:prstGeom prst="line">
              <a:avLst/>
            </a:prstGeom>
            <a:ln w="22225">
              <a:solidFill>
                <a:schemeClr val="accent1"/>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sp>
        <p:nvSpPr>
          <p:cNvPr id="51" name="TextBox 50">
            <a:extLst>
              <a:ext uri="{FF2B5EF4-FFF2-40B4-BE49-F238E27FC236}">
                <a16:creationId xmlns:a16="http://schemas.microsoft.com/office/drawing/2014/main" id="{AF8CB64B-DF9A-4A93-AEF7-B5FA93C8C7C4}"/>
              </a:ext>
            </a:extLst>
          </p:cNvPr>
          <p:cNvSpPr txBox="1"/>
          <p:nvPr/>
        </p:nvSpPr>
        <p:spPr>
          <a:xfrm>
            <a:off x="161330" y="6316737"/>
            <a:ext cx="11585910" cy="430887"/>
          </a:xfrm>
          <a:prstGeom prst="rect">
            <a:avLst/>
          </a:prstGeom>
          <a:noFill/>
        </p:spPr>
        <p:txBody>
          <a:bodyPr wrap="square" rtlCol="0">
            <a:spAutoFit/>
          </a:bodyPr>
          <a:lstStyle/>
          <a:p>
            <a:r>
              <a:rPr lang="en-US" sz="2200" dirty="0">
                <a:solidFill>
                  <a:schemeClr val="accent5">
                    <a:lumMod val="75000"/>
                  </a:schemeClr>
                </a:solidFill>
                <a:latin typeface="Century Gothic" panose="020B0502020202020204" pitchFamily="34" charset="0"/>
              </a:rPr>
              <a:t>PROJECT MILESTONES TIMELINE</a:t>
            </a:r>
            <a:endParaRPr lang="en-US" sz="2200" dirty="0">
              <a:solidFill>
                <a:schemeClr val="accent5">
                  <a:lumMod val="75000"/>
                </a:schemeClr>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750150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3" name="TextBox 2">
            <a:extLst>
              <a:ext uri="{FF2B5EF4-FFF2-40B4-BE49-F238E27FC236}">
                <a16:creationId xmlns:a16="http://schemas.microsoft.com/office/drawing/2014/main" id="{A067BBE0-7955-B8C1-0BA5-5C379991BF7B}"/>
              </a:ext>
            </a:extLst>
          </p:cNvPr>
          <p:cNvSpPr txBox="1"/>
          <p:nvPr/>
        </p:nvSpPr>
        <p:spPr>
          <a:xfrm>
            <a:off x="730123" y="705554"/>
            <a:ext cx="10699514" cy="430887"/>
          </a:xfrm>
          <a:prstGeom prst="rect">
            <a:avLst/>
          </a:prstGeom>
          <a:noFill/>
        </p:spPr>
        <p:txBody>
          <a:bodyPr wrap="square" rtlCol="0">
            <a:spAutoFit/>
          </a:bodyPr>
          <a:lstStyle/>
          <a:p>
            <a:r>
              <a:rPr lang="en-US" sz="2200" dirty="0">
                <a:solidFill>
                  <a:schemeClr val="accent5">
                    <a:lumMod val="75000"/>
                  </a:schemeClr>
                </a:solidFill>
                <a:latin typeface="Century Gothic" panose="020B0502020202020204" pitchFamily="34" charset="0"/>
                <a:ea typeface="Arial" charset="0"/>
                <a:cs typeface="Arial" charset="0"/>
              </a:rPr>
              <a:t>COMMENTS</a:t>
            </a: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IC-Event-Planning-Timeline-Templat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Event-Planning-Timeline-Template-PPT" id="{A0B0F032-ECD3-5A4B-BD3A-1E3512F4ABE8}" vid="{7589D8FB-7462-A043-B9DC-2BA8DC2514F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Event Planning Timeline Template - SR edits</Template>
  <TotalTime>22</TotalTime>
  <Words>219</Words>
  <Application>Microsoft Macintosh PowerPoint</Application>
  <PresentationFormat>Widescreen</PresentationFormat>
  <Paragraphs>69</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IC-Event-Planning-Timeline-Template-PPT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Megan Herchold</cp:lastModifiedBy>
  <cp:revision>7</cp:revision>
  <dcterms:created xsi:type="dcterms:W3CDTF">2020-12-21T23:57:13Z</dcterms:created>
  <dcterms:modified xsi:type="dcterms:W3CDTF">2025-07-29T11:32:16Z</dcterms:modified>
</cp:coreProperties>
</file>