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57" r:id="rId3"/>
    <p:sldId id="259" r:id="rId4"/>
    <p:sldId id="260" r:id="rId5"/>
  </p:sldIdLst>
  <p:sldSz cx="12192000" cy="6858000"/>
  <p:notesSz cx="6858000" cy="9144000"/>
  <p:embeddedFontLst>
    <p:embeddedFont>
      <p:font typeface="Century Gothic" panose="020B0502020202020204" pitchFamily="3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hvbjpyZsCv90TOJoydQdqAsvdDu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76B2C3-2095-4F98-8E8F-3155D8D8BA94}" v="11" dt="2025-07-19T14:45:43.763"/>
  </p1510:revLst>
</p1510:revInfo>
</file>

<file path=ppt/tableStyles.xml><?xml version="1.0" encoding="utf-8"?>
<a:tblStyleLst xmlns:a="http://schemas.openxmlformats.org/drawingml/2006/main" def="{F529B5C7-25F3-4A0D-A767-A97E75FD4111}">
  <a:tblStyle styleId="{F529B5C7-25F3-4A0D-A767-A97E75FD411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14"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876B2C3-2095-4F98-8E8F-3155D8D8BA94}"/>
    <pc:docChg chg="undo custSel addSld delSld modSld">
      <pc:chgData name="Bess Dunlevy" userId="dd4b9a8537dbe9d0" providerId="LiveId" clId="{F876B2C3-2095-4F98-8E8F-3155D8D8BA94}" dt="2025-07-19T14:45:45.884" v="158" actId="1076"/>
      <pc:docMkLst>
        <pc:docMk/>
      </pc:docMkLst>
      <pc:sldChg chg="delSp modSp mod">
        <pc:chgData name="Bess Dunlevy" userId="dd4b9a8537dbe9d0" providerId="LiveId" clId="{F876B2C3-2095-4F98-8E8F-3155D8D8BA94}" dt="2025-07-19T14:45:24.804" v="156" actId="478"/>
        <pc:sldMkLst>
          <pc:docMk/>
          <pc:sldMk cId="0" sldId="256"/>
        </pc:sldMkLst>
        <pc:spChg chg="mod">
          <ac:chgData name="Bess Dunlevy" userId="dd4b9a8537dbe9d0" providerId="LiveId" clId="{F876B2C3-2095-4F98-8E8F-3155D8D8BA94}" dt="2025-07-19T14:38:45.797" v="24" actId="20577"/>
          <ac:spMkLst>
            <pc:docMk/>
            <pc:sldMk cId="0" sldId="256"/>
            <ac:spMk id="92" creationId="{00000000-0000-0000-0000-000000000000}"/>
          </ac:spMkLst>
        </pc:spChg>
        <pc:picChg chg="del">
          <ac:chgData name="Bess Dunlevy" userId="dd4b9a8537dbe9d0" providerId="LiveId" clId="{F876B2C3-2095-4F98-8E8F-3155D8D8BA94}" dt="2025-07-19T14:45:24.804" v="156" actId="478"/>
          <ac:picMkLst>
            <pc:docMk/>
            <pc:sldMk cId="0" sldId="256"/>
            <ac:picMk id="91" creationId="{00000000-0000-0000-0000-000000000000}"/>
          </ac:picMkLst>
        </pc:picChg>
        <pc:picChg chg="mod modCrop">
          <ac:chgData name="Bess Dunlevy" userId="dd4b9a8537dbe9d0" providerId="LiveId" clId="{F876B2C3-2095-4F98-8E8F-3155D8D8BA94}" dt="2025-07-19T14:39:03.294" v="25" actId="732"/>
          <ac:picMkLst>
            <pc:docMk/>
            <pc:sldMk cId="0" sldId="256"/>
            <ac:picMk id="93" creationId="{00000000-0000-0000-0000-000000000000}"/>
          </ac:picMkLst>
        </pc:picChg>
      </pc:sldChg>
      <pc:sldChg chg="addSp delSp modSp mod setBg">
        <pc:chgData name="Bess Dunlevy" userId="dd4b9a8537dbe9d0" providerId="LiveId" clId="{F876B2C3-2095-4F98-8E8F-3155D8D8BA94}" dt="2025-07-19T14:45:13.505" v="155" actId="14100"/>
        <pc:sldMkLst>
          <pc:docMk/>
          <pc:sldMk cId="0" sldId="257"/>
        </pc:sldMkLst>
        <pc:spChg chg="mod">
          <ac:chgData name="Bess Dunlevy" userId="dd4b9a8537dbe9d0" providerId="LiveId" clId="{F876B2C3-2095-4F98-8E8F-3155D8D8BA94}" dt="2025-07-19T14:41:40.747" v="87"/>
          <ac:spMkLst>
            <pc:docMk/>
            <pc:sldMk cId="0" sldId="257"/>
            <ac:spMk id="4" creationId="{09EC599B-998F-DF63-A30E-5250EC12F2DB}"/>
          </ac:spMkLst>
        </pc:spChg>
        <pc:spChg chg="mod">
          <ac:chgData name="Bess Dunlevy" userId="dd4b9a8537dbe9d0" providerId="LiveId" clId="{F876B2C3-2095-4F98-8E8F-3155D8D8BA94}" dt="2025-07-19T14:41:40.747" v="87"/>
          <ac:spMkLst>
            <pc:docMk/>
            <pc:sldMk cId="0" sldId="257"/>
            <ac:spMk id="7" creationId="{6A3D7A28-E494-83F0-DA87-2BB313E0389D}"/>
          </ac:spMkLst>
        </pc:spChg>
        <pc:spChg chg="add mod">
          <ac:chgData name="Bess Dunlevy" userId="dd4b9a8537dbe9d0" providerId="LiveId" clId="{F876B2C3-2095-4F98-8E8F-3155D8D8BA94}" dt="2025-07-19T14:45:04.125" v="153" actId="14100"/>
          <ac:spMkLst>
            <pc:docMk/>
            <pc:sldMk cId="0" sldId="257"/>
            <ac:spMk id="10" creationId="{9BBDD4F7-FC93-67FF-5F8E-E3F9C1923427}"/>
          </ac:spMkLst>
        </pc:spChg>
        <pc:spChg chg="del">
          <ac:chgData name="Bess Dunlevy" userId="dd4b9a8537dbe9d0" providerId="LiveId" clId="{F876B2C3-2095-4F98-8E8F-3155D8D8BA94}" dt="2025-07-19T14:39:09.779" v="26" actId="478"/>
          <ac:spMkLst>
            <pc:docMk/>
            <pc:sldMk cId="0" sldId="257"/>
            <ac:spMk id="100" creationId="{00000000-0000-0000-0000-000000000000}"/>
          </ac:spMkLst>
        </pc:spChg>
        <pc:spChg chg="del">
          <ac:chgData name="Bess Dunlevy" userId="dd4b9a8537dbe9d0" providerId="LiveId" clId="{F876B2C3-2095-4F98-8E8F-3155D8D8BA94}" dt="2025-07-19T14:39:09.779" v="26" actId="478"/>
          <ac:spMkLst>
            <pc:docMk/>
            <pc:sldMk cId="0" sldId="257"/>
            <ac:spMk id="101" creationId="{00000000-0000-0000-0000-000000000000}"/>
          </ac:spMkLst>
        </pc:spChg>
        <pc:spChg chg="del">
          <ac:chgData name="Bess Dunlevy" userId="dd4b9a8537dbe9d0" providerId="LiveId" clId="{F876B2C3-2095-4F98-8E8F-3155D8D8BA94}" dt="2025-07-19T14:39:09.779" v="26" actId="478"/>
          <ac:spMkLst>
            <pc:docMk/>
            <pc:sldMk cId="0" sldId="257"/>
            <ac:spMk id="102" creationId="{00000000-0000-0000-0000-000000000000}"/>
          </ac:spMkLst>
        </pc:spChg>
        <pc:spChg chg="mod">
          <ac:chgData name="Bess Dunlevy" userId="dd4b9a8537dbe9d0" providerId="LiveId" clId="{F876B2C3-2095-4F98-8E8F-3155D8D8BA94}" dt="2025-07-19T14:43:34.388" v="127" actId="1076"/>
          <ac:spMkLst>
            <pc:docMk/>
            <pc:sldMk cId="0" sldId="257"/>
            <ac:spMk id="129" creationId="{00000000-0000-0000-0000-000000000000}"/>
          </ac:spMkLst>
        </pc:spChg>
        <pc:spChg chg="mod">
          <ac:chgData name="Bess Dunlevy" userId="dd4b9a8537dbe9d0" providerId="LiveId" clId="{F876B2C3-2095-4F98-8E8F-3155D8D8BA94}" dt="2025-07-19T14:40:38.648" v="63" actId="1076"/>
          <ac:spMkLst>
            <pc:docMk/>
            <pc:sldMk cId="0" sldId="257"/>
            <ac:spMk id="130" creationId="{00000000-0000-0000-0000-000000000000}"/>
          </ac:spMkLst>
        </pc:spChg>
        <pc:spChg chg="mod">
          <ac:chgData name="Bess Dunlevy" userId="dd4b9a8537dbe9d0" providerId="LiveId" clId="{F876B2C3-2095-4F98-8E8F-3155D8D8BA94}" dt="2025-07-19T14:43:37.347" v="128" actId="1076"/>
          <ac:spMkLst>
            <pc:docMk/>
            <pc:sldMk cId="0" sldId="257"/>
            <ac:spMk id="131" creationId="{00000000-0000-0000-0000-000000000000}"/>
          </ac:spMkLst>
        </pc:spChg>
        <pc:spChg chg="mod">
          <ac:chgData name="Bess Dunlevy" userId="dd4b9a8537dbe9d0" providerId="LiveId" clId="{F876B2C3-2095-4F98-8E8F-3155D8D8BA94}" dt="2025-07-19T14:40:38.648" v="63" actId="1076"/>
          <ac:spMkLst>
            <pc:docMk/>
            <pc:sldMk cId="0" sldId="257"/>
            <ac:spMk id="132" creationId="{00000000-0000-0000-0000-000000000000}"/>
          </ac:spMkLst>
        </pc:spChg>
        <pc:spChg chg="mod">
          <ac:chgData name="Bess Dunlevy" userId="dd4b9a8537dbe9d0" providerId="LiveId" clId="{F876B2C3-2095-4F98-8E8F-3155D8D8BA94}" dt="2025-07-19T14:40:38.648" v="63" actId="1076"/>
          <ac:spMkLst>
            <pc:docMk/>
            <pc:sldMk cId="0" sldId="257"/>
            <ac:spMk id="133" creationId="{00000000-0000-0000-0000-000000000000}"/>
          </ac:spMkLst>
        </pc:spChg>
        <pc:spChg chg="mod">
          <ac:chgData name="Bess Dunlevy" userId="dd4b9a8537dbe9d0" providerId="LiveId" clId="{F876B2C3-2095-4F98-8E8F-3155D8D8BA94}" dt="2025-07-19T14:41:16.378" v="81" actId="1076"/>
          <ac:spMkLst>
            <pc:docMk/>
            <pc:sldMk cId="0" sldId="257"/>
            <ac:spMk id="134" creationId="{00000000-0000-0000-0000-000000000000}"/>
          </ac:spMkLst>
        </pc:spChg>
        <pc:spChg chg="mod">
          <ac:chgData name="Bess Dunlevy" userId="dd4b9a8537dbe9d0" providerId="LiveId" clId="{F876B2C3-2095-4F98-8E8F-3155D8D8BA94}" dt="2025-07-19T14:40:31.967" v="62" actId="1076"/>
          <ac:spMkLst>
            <pc:docMk/>
            <pc:sldMk cId="0" sldId="257"/>
            <ac:spMk id="135" creationId="{00000000-0000-0000-0000-000000000000}"/>
          </ac:spMkLst>
        </pc:spChg>
        <pc:spChg chg="mod">
          <ac:chgData name="Bess Dunlevy" userId="dd4b9a8537dbe9d0" providerId="LiveId" clId="{F876B2C3-2095-4F98-8E8F-3155D8D8BA94}" dt="2025-07-19T14:43:40.595" v="129" actId="1076"/>
          <ac:spMkLst>
            <pc:docMk/>
            <pc:sldMk cId="0" sldId="257"/>
            <ac:spMk id="136" creationId="{00000000-0000-0000-0000-000000000000}"/>
          </ac:spMkLst>
        </pc:spChg>
        <pc:spChg chg="mod">
          <ac:chgData name="Bess Dunlevy" userId="dd4b9a8537dbe9d0" providerId="LiveId" clId="{F876B2C3-2095-4F98-8E8F-3155D8D8BA94}" dt="2025-07-19T14:40:31.967" v="62" actId="1076"/>
          <ac:spMkLst>
            <pc:docMk/>
            <pc:sldMk cId="0" sldId="257"/>
            <ac:spMk id="137" creationId="{00000000-0000-0000-0000-000000000000}"/>
          </ac:spMkLst>
        </pc:spChg>
        <pc:grpChg chg="add mod">
          <ac:chgData name="Bess Dunlevy" userId="dd4b9a8537dbe9d0" providerId="LiveId" clId="{F876B2C3-2095-4F98-8E8F-3155D8D8BA94}" dt="2025-07-19T14:41:45.601" v="88" actId="1076"/>
          <ac:grpSpMkLst>
            <pc:docMk/>
            <pc:sldMk cId="0" sldId="257"/>
            <ac:grpSpMk id="2" creationId="{400FC5E5-5AF8-C7A9-2049-47EE67458053}"/>
          </ac:grpSpMkLst>
        </pc:grpChg>
        <pc:grpChg chg="add mod">
          <ac:chgData name="Bess Dunlevy" userId="dd4b9a8537dbe9d0" providerId="LiveId" clId="{F876B2C3-2095-4F98-8E8F-3155D8D8BA94}" dt="2025-07-19T14:41:50.550" v="89" actId="1076"/>
          <ac:grpSpMkLst>
            <pc:docMk/>
            <pc:sldMk cId="0" sldId="257"/>
            <ac:grpSpMk id="5" creationId="{666F74A0-6BB6-EB36-598C-11569101DC49}"/>
          </ac:grpSpMkLst>
        </pc:grpChg>
        <pc:grpChg chg="mod">
          <ac:chgData name="Bess Dunlevy" userId="dd4b9a8537dbe9d0" providerId="LiveId" clId="{F876B2C3-2095-4F98-8E8F-3155D8D8BA94}" dt="2025-07-19T14:40:24.485" v="61" actId="1038"/>
          <ac:grpSpMkLst>
            <pc:docMk/>
            <pc:sldMk cId="0" sldId="257"/>
            <ac:grpSpMk id="116" creationId="{00000000-0000-0000-0000-000000000000}"/>
          </ac:grpSpMkLst>
        </pc:grpChg>
        <pc:grpChg chg="mod">
          <ac:chgData name="Bess Dunlevy" userId="dd4b9a8537dbe9d0" providerId="LiveId" clId="{F876B2C3-2095-4F98-8E8F-3155D8D8BA94}" dt="2025-07-19T14:43:27.472" v="126" actId="1035"/>
          <ac:grpSpMkLst>
            <pc:docMk/>
            <pc:sldMk cId="0" sldId="257"/>
            <ac:grpSpMk id="119" creationId="{00000000-0000-0000-0000-000000000000}"/>
          </ac:grpSpMkLst>
        </pc:grpChg>
        <pc:grpChg chg="mod">
          <ac:chgData name="Bess Dunlevy" userId="dd4b9a8537dbe9d0" providerId="LiveId" clId="{F876B2C3-2095-4F98-8E8F-3155D8D8BA94}" dt="2025-07-19T14:41:39.750" v="86" actId="1076"/>
          <ac:grpSpMkLst>
            <pc:docMk/>
            <pc:sldMk cId="0" sldId="257"/>
            <ac:grpSpMk id="122" creationId="{00000000-0000-0000-0000-000000000000}"/>
          </ac:grpSpMkLst>
        </pc:grpChg>
        <pc:graphicFrameChg chg="mod modGraphic">
          <ac:chgData name="Bess Dunlevy" userId="dd4b9a8537dbe9d0" providerId="LiveId" clId="{F876B2C3-2095-4F98-8E8F-3155D8D8BA94}" dt="2025-07-19T14:45:13.505" v="155" actId="14100"/>
          <ac:graphicFrameMkLst>
            <pc:docMk/>
            <pc:sldMk cId="0" sldId="257"/>
            <ac:graphicFrameMk id="99" creationId="{00000000-0000-0000-0000-000000000000}"/>
          </ac:graphicFrameMkLst>
        </pc:graphicFrameChg>
        <pc:cxnChg chg="mod">
          <ac:chgData name="Bess Dunlevy" userId="dd4b9a8537dbe9d0" providerId="LiveId" clId="{F876B2C3-2095-4F98-8E8F-3155D8D8BA94}" dt="2025-07-19T14:41:40.747" v="87"/>
          <ac:cxnSpMkLst>
            <pc:docMk/>
            <pc:sldMk cId="0" sldId="257"/>
            <ac:cxnSpMk id="3" creationId="{C89DF355-8A4E-DE72-2D66-E20C9B6D1CF5}"/>
          </ac:cxnSpMkLst>
        </pc:cxnChg>
        <pc:cxnChg chg="mod">
          <ac:chgData name="Bess Dunlevy" userId="dd4b9a8537dbe9d0" providerId="LiveId" clId="{F876B2C3-2095-4F98-8E8F-3155D8D8BA94}" dt="2025-07-19T14:41:40.747" v="87"/>
          <ac:cxnSpMkLst>
            <pc:docMk/>
            <pc:sldMk cId="0" sldId="257"/>
            <ac:cxnSpMk id="6" creationId="{7A7A42D7-B153-E3A5-C0D9-070BC60A6995}"/>
          </ac:cxnSpMkLst>
        </pc:cxnChg>
        <pc:cxnChg chg="add">
          <ac:chgData name="Bess Dunlevy" userId="dd4b9a8537dbe9d0" providerId="LiveId" clId="{F876B2C3-2095-4F98-8E8F-3155D8D8BA94}" dt="2025-07-19T14:44:44.757" v="144" actId="11529"/>
          <ac:cxnSpMkLst>
            <pc:docMk/>
            <pc:sldMk cId="0" sldId="257"/>
            <ac:cxnSpMk id="9" creationId="{21D48D9F-CE69-D7F2-8CC3-EAA0CA897E3C}"/>
          </ac:cxnSpMkLst>
        </pc:cxnChg>
      </pc:sldChg>
      <pc:sldChg chg="del">
        <pc:chgData name="Bess Dunlevy" userId="dd4b9a8537dbe9d0" providerId="LiveId" clId="{F876B2C3-2095-4F98-8E8F-3155D8D8BA94}" dt="2025-07-19T14:43:02.695" v="119" actId="47"/>
        <pc:sldMkLst>
          <pc:docMk/>
          <pc:sldMk cId="0" sldId="258"/>
        </pc:sldMkLst>
      </pc:sldChg>
      <pc:sldChg chg="addSp delSp modSp mod">
        <pc:chgData name="Bess Dunlevy" userId="dd4b9a8537dbe9d0" providerId="LiveId" clId="{F876B2C3-2095-4F98-8E8F-3155D8D8BA94}" dt="2025-07-19T14:45:45.884" v="158" actId="1076"/>
        <pc:sldMkLst>
          <pc:docMk/>
          <pc:sldMk cId="0" sldId="259"/>
        </pc:sldMkLst>
        <pc:spChg chg="add mod">
          <ac:chgData name="Bess Dunlevy" userId="dd4b9a8537dbe9d0" providerId="LiveId" clId="{F876B2C3-2095-4F98-8E8F-3155D8D8BA94}" dt="2025-07-19T14:45:45.884" v="158" actId="1076"/>
          <ac:spMkLst>
            <pc:docMk/>
            <pc:sldMk cId="0" sldId="259"/>
            <ac:spMk id="2" creationId="{26E3E3A4-33A3-839A-672B-A8445A1405F4}"/>
          </ac:spMkLst>
        </pc:spChg>
        <pc:spChg chg="del">
          <ac:chgData name="Bess Dunlevy" userId="dd4b9a8537dbe9d0" providerId="LiveId" clId="{F876B2C3-2095-4F98-8E8F-3155D8D8BA94}" dt="2025-07-19T14:42:01.813" v="92" actId="478"/>
          <ac:spMkLst>
            <pc:docMk/>
            <pc:sldMk cId="0" sldId="259"/>
            <ac:spMk id="177" creationId="{00000000-0000-0000-0000-000000000000}"/>
          </ac:spMkLst>
        </pc:spChg>
        <pc:spChg chg="del">
          <ac:chgData name="Bess Dunlevy" userId="dd4b9a8537dbe9d0" providerId="LiveId" clId="{F876B2C3-2095-4F98-8E8F-3155D8D8BA94}" dt="2025-07-19T14:42:02.743" v="93" actId="478"/>
          <ac:spMkLst>
            <pc:docMk/>
            <pc:sldMk cId="0" sldId="259"/>
            <ac:spMk id="178" creationId="{00000000-0000-0000-0000-000000000000}"/>
          </ac:spMkLst>
        </pc:spChg>
        <pc:spChg chg="mod">
          <ac:chgData name="Bess Dunlevy" userId="dd4b9a8537dbe9d0" providerId="LiveId" clId="{F876B2C3-2095-4F98-8E8F-3155D8D8BA94}" dt="2025-07-19T14:42:58.648" v="118" actId="1076"/>
          <ac:spMkLst>
            <pc:docMk/>
            <pc:sldMk cId="0" sldId="259"/>
            <ac:spMk id="179" creationId="{00000000-0000-0000-0000-000000000000}"/>
          </ac:spMkLst>
        </pc:spChg>
      </pc:sldChg>
      <pc:sldChg chg="modSp mod setBg">
        <pc:chgData name="Bess Dunlevy" userId="dd4b9a8537dbe9d0" providerId="LiveId" clId="{F876B2C3-2095-4F98-8E8F-3155D8D8BA94}" dt="2025-07-19T14:42:39.398" v="102" actId="207"/>
        <pc:sldMkLst>
          <pc:docMk/>
          <pc:sldMk cId="0" sldId="260"/>
        </pc:sldMkLst>
        <pc:graphicFrameChg chg="modGraphic">
          <ac:chgData name="Bess Dunlevy" userId="dd4b9a8537dbe9d0" providerId="LiveId" clId="{F876B2C3-2095-4F98-8E8F-3155D8D8BA94}" dt="2025-07-19T14:42:39.398" v="102" actId="207"/>
          <ac:graphicFrameMkLst>
            <pc:docMk/>
            <pc:sldMk cId="0" sldId="260"/>
            <ac:graphicFrameMk id="206" creationId="{00000000-0000-0000-0000-000000000000}"/>
          </ac:graphicFrameMkLst>
        </pc:graphicFrameChg>
      </pc:sldChg>
      <pc:sldChg chg="addSp delSp modSp add del mod">
        <pc:chgData name="Bess Dunlevy" userId="dd4b9a8537dbe9d0" providerId="LiveId" clId="{F876B2C3-2095-4F98-8E8F-3155D8D8BA94}" dt="2025-07-19T14:43:07.726" v="120" actId="47"/>
        <pc:sldMkLst>
          <pc:docMk/>
          <pc:sldMk cId="951556328" sldId="261"/>
        </pc:sldMkLst>
        <pc:spChg chg="mod">
          <ac:chgData name="Bess Dunlevy" userId="dd4b9a8537dbe9d0" providerId="LiveId" clId="{F876B2C3-2095-4F98-8E8F-3155D8D8BA94}" dt="2025-07-19T14:41:29.534" v="83"/>
          <ac:spMkLst>
            <pc:docMk/>
            <pc:sldMk cId="951556328" sldId="261"/>
            <ac:spMk id="4" creationId="{ECC2CB86-112E-1A27-A4E8-FD8E1877AB20}"/>
          </ac:spMkLst>
        </pc:spChg>
        <pc:spChg chg="mod">
          <ac:chgData name="Bess Dunlevy" userId="dd4b9a8537dbe9d0" providerId="LiveId" clId="{F876B2C3-2095-4F98-8E8F-3155D8D8BA94}" dt="2025-07-19T14:41:29.534" v="83"/>
          <ac:spMkLst>
            <pc:docMk/>
            <pc:sldMk cId="951556328" sldId="261"/>
            <ac:spMk id="7" creationId="{E7A346F9-E8A0-09DE-C0F1-A05F1F86FC65}"/>
          </ac:spMkLst>
        </pc:spChg>
        <pc:spChg chg="mod">
          <ac:chgData name="Bess Dunlevy" userId="dd4b9a8537dbe9d0" providerId="LiveId" clId="{F876B2C3-2095-4F98-8E8F-3155D8D8BA94}" dt="2025-07-19T14:40:58.162" v="75" actId="20577"/>
          <ac:spMkLst>
            <pc:docMk/>
            <pc:sldMk cId="951556328" sldId="261"/>
            <ac:spMk id="118" creationId="{5229147A-8592-ACEC-FEE5-B8D99235D62B}"/>
          </ac:spMkLst>
        </pc:spChg>
        <pc:spChg chg="mod">
          <ac:chgData name="Bess Dunlevy" userId="dd4b9a8537dbe9d0" providerId="LiveId" clId="{F876B2C3-2095-4F98-8E8F-3155D8D8BA94}" dt="2025-07-19T14:41:00.424" v="79" actId="20577"/>
          <ac:spMkLst>
            <pc:docMk/>
            <pc:sldMk cId="951556328" sldId="261"/>
            <ac:spMk id="124" creationId="{CE205323-56D8-0663-A7C8-333E24DD1ED1}"/>
          </ac:spMkLst>
        </pc:spChg>
        <pc:grpChg chg="add del mod">
          <ac:chgData name="Bess Dunlevy" userId="dd4b9a8537dbe9d0" providerId="LiveId" clId="{F876B2C3-2095-4F98-8E8F-3155D8D8BA94}" dt="2025-07-19T14:41:35.437" v="85" actId="478"/>
          <ac:grpSpMkLst>
            <pc:docMk/>
            <pc:sldMk cId="951556328" sldId="261"/>
            <ac:grpSpMk id="2" creationId="{865C6B23-EB99-2AA7-FA9D-7BCA5262DCFA}"/>
          </ac:grpSpMkLst>
        </pc:grpChg>
        <pc:grpChg chg="add del mod">
          <ac:chgData name="Bess Dunlevy" userId="dd4b9a8537dbe9d0" providerId="LiveId" clId="{F876B2C3-2095-4F98-8E8F-3155D8D8BA94}" dt="2025-07-19T14:41:35.437" v="85" actId="478"/>
          <ac:grpSpMkLst>
            <pc:docMk/>
            <pc:sldMk cId="951556328" sldId="261"/>
            <ac:grpSpMk id="5" creationId="{6A81DF27-78E5-FE21-129A-0F7641538D81}"/>
          </ac:grpSpMkLst>
        </pc:grpChg>
        <pc:cxnChg chg="mod">
          <ac:chgData name="Bess Dunlevy" userId="dd4b9a8537dbe9d0" providerId="LiveId" clId="{F876B2C3-2095-4F98-8E8F-3155D8D8BA94}" dt="2025-07-19T14:41:29.534" v="83"/>
          <ac:cxnSpMkLst>
            <pc:docMk/>
            <pc:sldMk cId="951556328" sldId="261"/>
            <ac:cxnSpMk id="3" creationId="{F7EB6E46-7425-F268-2EC3-3F292BD4EEBF}"/>
          </ac:cxnSpMkLst>
        </pc:cxnChg>
        <pc:cxnChg chg="mod">
          <ac:chgData name="Bess Dunlevy" userId="dd4b9a8537dbe9d0" providerId="LiveId" clId="{F876B2C3-2095-4F98-8E8F-3155D8D8BA94}" dt="2025-07-19T14:41:29.534" v="83"/>
          <ac:cxnSpMkLst>
            <pc:docMk/>
            <pc:sldMk cId="951556328" sldId="261"/>
            <ac:cxnSpMk id="6" creationId="{190B55E5-4BE0-4996-9C3D-7E9955FFCBF8}"/>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15"/>
        <p:cNvGrpSpPr/>
        <p:nvPr/>
      </p:nvGrpSpPr>
      <p:grpSpPr>
        <a:xfrm>
          <a:off x="0" y="0"/>
          <a:ext cx="0" cy="0"/>
          <a:chOff x="0" y="0"/>
          <a:chExt cx="0" cy="0"/>
        </a:xfrm>
      </p:grpSpPr>
      <p:sp>
        <p:nvSpPr>
          <p:cNvPr id="16" name="Google Shape;1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9"/>
        <p:cNvGrpSpPr/>
        <p:nvPr/>
      </p:nvGrpSpPr>
      <p:grpSpPr>
        <a:xfrm>
          <a:off x="0" y="0"/>
          <a:ext cx="0" cy="0"/>
          <a:chOff x="0" y="0"/>
          <a:chExt cx="0" cy="0"/>
        </a:xfrm>
      </p:grpSpPr>
      <p:sp>
        <p:nvSpPr>
          <p:cNvPr id="20" name="Google Shape;20;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2" name="Google Shape;2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7"/>
        <p:cNvGrpSpPr/>
        <p:nvPr/>
      </p:nvGrpSpPr>
      <p:grpSpPr>
        <a:xfrm>
          <a:off x="0" y="0"/>
          <a:ext cx="0" cy="0"/>
          <a:chOff x="0" y="0"/>
          <a:chExt cx="0" cy="0"/>
        </a:xfrm>
      </p:grpSpPr>
      <p:sp>
        <p:nvSpPr>
          <p:cNvPr id="38" name="Google Shape;38;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4"/>
        <p:cNvGrpSpPr/>
        <p:nvPr/>
      </p:nvGrpSpPr>
      <p:grpSpPr>
        <a:xfrm>
          <a:off x="0" y="0"/>
          <a:ext cx="0" cy="0"/>
          <a:chOff x="0" y="0"/>
          <a:chExt cx="0" cy="0"/>
        </a:xfrm>
      </p:grpSpPr>
      <p:sp>
        <p:nvSpPr>
          <p:cNvPr id="45" name="Google Shape;45;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Abstract white geometric texture"/>
          <p:cNvPicPr preferRelativeResize="0"/>
          <p:nvPr/>
        </p:nvPicPr>
        <p:blipFill rotWithShape="1">
          <a:blip r:embed="rId3">
            <a:alphaModFix/>
          </a:blip>
          <a:srcRect/>
          <a:stretch/>
        </p:blipFill>
        <p:spPr>
          <a:xfrm>
            <a:off x="-11373" y="0"/>
            <a:ext cx="12203370" cy="6858000"/>
          </a:xfrm>
          <a:prstGeom prst="rect">
            <a:avLst/>
          </a:prstGeom>
          <a:noFill/>
          <a:ln>
            <a:noFill/>
          </a:ln>
        </p:spPr>
      </p:pic>
      <p:sp>
        <p:nvSpPr>
          <p:cNvPr id="89" name="Google Shape;89;p1"/>
          <p:cNvSpPr txBox="1"/>
          <p:nvPr/>
        </p:nvSpPr>
        <p:spPr>
          <a:xfrm>
            <a:off x="234535" y="2630672"/>
            <a:ext cx="9247166"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0" i="0" u="none" strike="noStrike" cap="none">
                <a:solidFill>
                  <a:schemeClr val="dk1"/>
                </a:solidFill>
                <a:latin typeface="Century Gothic"/>
                <a:ea typeface="Century Gothic"/>
                <a:cs typeface="Century Gothic"/>
                <a:sym typeface="Century Gothic"/>
              </a:rPr>
              <a:t>Notes for Using This Template</a:t>
            </a:r>
            <a:endParaRPr/>
          </a:p>
        </p:txBody>
      </p:sp>
      <p:sp>
        <p:nvSpPr>
          <p:cNvPr id="90" name="Google Shape;90;p1"/>
          <p:cNvSpPr txBox="1"/>
          <p:nvPr/>
        </p:nvSpPr>
        <p:spPr>
          <a:xfrm>
            <a:off x="234536" y="3560495"/>
            <a:ext cx="6016948" cy="269304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Century Gothic"/>
                <a:ea typeface="Century Gothic"/>
                <a:cs typeface="Century Gothic"/>
                <a:sym typeface="Century Gothic"/>
              </a:rPr>
              <a:t>Enter the months and activities represented in your plan. </a:t>
            </a:r>
            <a:endParaRPr/>
          </a:p>
          <a:p>
            <a:pPr marL="0" marR="0" lvl="0" indent="0" algn="l" rtl="0">
              <a:spcBef>
                <a:spcPts val="600"/>
              </a:spcBef>
              <a:spcAft>
                <a:spcPts val="0"/>
              </a:spcAft>
              <a:buNone/>
            </a:pPr>
            <a:endParaRPr sz="16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600">
                <a:solidFill>
                  <a:schemeClr val="dk1"/>
                </a:solidFill>
                <a:latin typeface="Century Gothic"/>
                <a:ea typeface="Century Gothic"/>
                <a:cs typeface="Century Gothic"/>
                <a:sym typeface="Century Gothic"/>
              </a:rPr>
              <a:t>Adjust bars to represent the length of time per activity.  </a:t>
            </a:r>
            <a:endParaRPr/>
          </a:p>
          <a:p>
            <a:pPr marL="0" marR="0" lvl="0" indent="0" algn="l" rtl="0">
              <a:spcBef>
                <a:spcPts val="600"/>
              </a:spcBef>
              <a:spcAft>
                <a:spcPts val="0"/>
              </a:spcAft>
              <a:buNone/>
            </a:pPr>
            <a:endParaRPr sz="1600">
              <a:solidFill>
                <a:schemeClr val="dk1"/>
              </a:solidFill>
              <a:latin typeface="Century Gothic"/>
              <a:ea typeface="Century Gothic"/>
              <a:cs typeface="Century Gothic"/>
              <a:sym typeface="Century Gothic"/>
            </a:endParaRPr>
          </a:p>
          <a:p>
            <a:pPr marL="0" marR="0" lvl="0" indent="0" algn="l" rtl="0">
              <a:spcBef>
                <a:spcPts val="600"/>
              </a:spcBef>
              <a:spcAft>
                <a:spcPts val="0"/>
              </a:spcAft>
              <a:buNone/>
            </a:pPr>
            <a:r>
              <a:rPr lang="en-US" sz="1600">
                <a:solidFill>
                  <a:schemeClr val="dk1"/>
                </a:solidFill>
                <a:latin typeface="Century Gothic"/>
                <a:ea typeface="Century Gothic"/>
                <a:cs typeface="Century Gothic"/>
                <a:sym typeface="Century Gothic"/>
              </a:rPr>
              <a:t>Add Start and End Dates, Milestone Dates, and additional information within each bar or in the chart area. </a:t>
            </a:r>
            <a:endParaRPr/>
          </a:p>
          <a:p>
            <a:pPr marL="0" marR="0" lvl="0" indent="0" algn="l" rtl="0">
              <a:spcBef>
                <a:spcPts val="600"/>
              </a:spcBef>
              <a:spcAft>
                <a:spcPts val="0"/>
              </a:spcAft>
              <a:buNone/>
            </a:pPr>
            <a:endParaRPr sz="1600">
              <a:solidFill>
                <a:schemeClr val="dk1"/>
              </a:solidFill>
              <a:latin typeface="Century Gothic"/>
              <a:ea typeface="Century Gothic"/>
              <a:cs typeface="Century Gothic"/>
              <a:sym typeface="Century Gothic"/>
            </a:endParaRPr>
          </a:p>
          <a:p>
            <a:pPr marL="0" marR="0" lvl="0" indent="0" algn="l" rtl="0">
              <a:spcBef>
                <a:spcPts val="600"/>
              </a:spcBef>
              <a:spcAft>
                <a:spcPts val="0"/>
              </a:spcAft>
              <a:buNone/>
            </a:pPr>
            <a:r>
              <a:rPr lang="en-US" sz="1600">
                <a:solidFill>
                  <a:schemeClr val="dk1"/>
                </a:solidFill>
                <a:latin typeface="Century Gothic"/>
                <a:ea typeface="Century Gothic"/>
                <a:cs typeface="Century Gothic"/>
                <a:sym typeface="Century Gothic"/>
              </a:rPr>
              <a:t>Use the Color Key to assign departments, team members, or status to individual activities.  </a:t>
            </a:r>
            <a:endParaRPr sz="1800">
              <a:solidFill>
                <a:schemeClr val="dk1"/>
              </a:solidFill>
              <a:latin typeface="Century Gothic"/>
              <a:ea typeface="Century Gothic"/>
              <a:cs typeface="Century Gothic"/>
              <a:sym typeface="Century Gothic"/>
            </a:endParaRPr>
          </a:p>
        </p:txBody>
      </p:sp>
      <p:sp>
        <p:nvSpPr>
          <p:cNvPr id="92" name="Google Shape;92;p1"/>
          <p:cNvSpPr txBox="1"/>
          <p:nvPr/>
        </p:nvSpPr>
        <p:spPr>
          <a:xfrm>
            <a:off x="234535" y="214737"/>
            <a:ext cx="730996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dirty="0">
                <a:solidFill>
                  <a:srgbClr val="595959"/>
                </a:solidFill>
                <a:latin typeface="Century Gothic"/>
                <a:ea typeface="Century Gothic"/>
                <a:cs typeface="Century Gothic"/>
                <a:sym typeface="Century Gothic"/>
              </a:rPr>
              <a:t>Project Timeline Template</a:t>
            </a:r>
            <a:endParaRPr dirty="0"/>
          </a:p>
        </p:txBody>
      </p:sp>
      <p:pic>
        <p:nvPicPr>
          <p:cNvPr id="93" name="Google Shape;93;p1" descr="A screenshot of a computer screen&#10;&#10;Description automatically generated"/>
          <p:cNvPicPr preferRelativeResize="0"/>
          <p:nvPr/>
        </p:nvPicPr>
        <p:blipFill rotWithShape="1">
          <a:blip r:embed="rId4">
            <a:alphaModFix/>
          </a:blip>
          <a:srcRect b="7618"/>
          <a:stretch>
            <a:fillRect/>
          </a:stretch>
        </p:blipFill>
        <p:spPr>
          <a:xfrm>
            <a:off x="6879213" y="2767616"/>
            <a:ext cx="5204976" cy="2693045"/>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8"/>
        <p:cNvGrpSpPr/>
        <p:nvPr/>
      </p:nvGrpSpPr>
      <p:grpSpPr>
        <a:xfrm>
          <a:off x="0" y="0"/>
          <a:ext cx="0" cy="0"/>
          <a:chOff x="0" y="0"/>
          <a:chExt cx="0" cy="0"/>
        </a:xfrm>
      </p:grpSpPr>
      <p:graphicFrame>
        <p:nvGraphicFramePr>
          <p:cNvPr id="99" name="Google Shape;99;p2"/>
          <p:cNvGraphicFramePr/>
          <p:nvPr>
            <p:extLst>
              <p:ext uri="{D42A27DB-BD31-4B8C-83A1-F6EECF244321}">
                <p14:modId xmlns:p14="http://schemas.microsoft.com/office/powerpoint/2010/main" val="1065598982"/>
              </p:ext>
            </p:extLst>
          </p:nvPr>
        </p:nvGraphicFramePr>
        <p:xfrm>
          <a:off x="321150" y="1452402"/>
          <a:ext cx="11549700" cy="5157350"/>
        </p:xfrm>
        <a:graphic>
          <a:graphicData uri="http://schemas.openxmlformats.org/drawingml/2006/table">
            <a:tbl>
              <a:tblPr>
                <a:noFill/>
                <a:tableStyleId>{F529B5C7-25F3-4A0D-A767-A97E75FD4111}</a:tableStyleId>
              </a:tblPr>
              <a:tblGrid>
                <a:gridCol w="1924950">
                  <a:extLst>
                    <a:ext uri="{9D8B030D-6E8A-4147-A177-3AD203B41FA5}">
                      <a16:colId xmlns:a16="http://schemas.microsoft.com/office/drawing/2014/main" val="20000"/>
                    </a:ext>
                  </a:extLst>
                </a:gridCol>
                <a:gridCol w="1924950">
                  <a:extLst>
                    <a:ext uri="{9D8B030D-6E8A-4147-A177-3AD203B41FA5}">
                      <a16:colId xmlns:a16="http://schemas.microsoft.com/office/drawing/2014/main" val="20001"/>
                    </a:ext>
                  </a:extLst>
                </a:gridCol>
                <a:gridCol w="1924950">
                  <a:extLst>
                    <a:ext uri="{9D8B030D-6E8A-4147-A177-3AD203B41FA5}">
                      <a16:colId xmlns:a16="http://schemas.microsoft.com/office/drawing/2014/main" val="20002"/>
                    </a:ext>
                  </a:extLst>
                </a:gridCol>
                <a:gridCol w="1924950">
                  <a:extLst>
                    <a:ext uri="{9D8B030D-6E8A-4147-A177-3AD203B41FA5}">
                      <a16:colId xmlns:a16="http://schemas.microsoft.com/office/drawing/2014/main" val="20003"/>
                    </a:ext>
                  </a:extLst>
                </a:gridCol>
                <a:gridCol w="1924950">
                  <a:extLst>
                    <a:ext uri="{9D8B030D-6E8A-4147-A177-3AD203B41FA5}">
                      <a16:colId xmlns:a16="http://schemas.microsoft.com/office/drawing/2014/main" val="20004"/>
                    </a:ext>
                  </a:extLst>
                </a:gridCol>
                <a:gridCol w="1924950">
                  <a:extLst>
                    <a:ext uri="{9D8B030D-6E8A-4147-A177-3AD203B41FA5}">
                      <a16:colId xmlns:a16="http://schemas.microsoft.com/office/drawing/2014/main" val="20005"/>
                    </a:ext>
                  </a:extLst>
                </a:gridCol>
              </a:tblGrid>
              <a:tr h="217225">
                <a:tc gridSpan="6">
                  <a:txBody>
                    <a:bodyPr/>
                    <a:lstStyle/>
                    <a:p>
                      <a:pPr marL="0" marR="0" lvl="0" indent="0" algn="l" rtl="0">
                        <a:spcBef>
                          <a:spcPts val="0"/>
                        </a:spcBef>
                        <a:spcAft>
                          <a:spcPts val="0"/>
                        </a:spcAft>
                        <a:buNone/>
                      </a:pPr>
                      <a:endParaRPr sz="1000" b="1" i="0" u="none" strike="noStrike" cap="none" dirty="0">
                        <a:solidFill>
                          <a:srgbClr val="000000"/>
                        </a:solidFill>
                        <a:latin typeface="Century Gothic"/>
                        <a:ea typeface="Century Gothic"/>
                        <a:cs typeface="Century Gothic"/>
                        <a:sym typeface="Century Gothic"/>
                      </a:endParaRPr>
                    </a:p>
                  </a:txBody>
                  <a:tcPr marL="6375" marR="6375" marT="6375"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BFBFBF"/>
                      </a:solidFill>
                      <a:prstDash val="solid"/>
                      <a:round/>
                      <a:headEnd type="none" w="sm" len="sm"/>
                      <a:tailEnd type="none" w="sm" len="sm"/>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46850">
                <a:tc>
                  <a:txBody>
                    <a:bodyPr/>
                    <a:lstStyle/>
                    <a:p>
                      <a:pPr marL="0" marR="0" lvl="0" indent="0" algn="ctr" rtl="0">
                        <a:spcBef>
                          <a:spcPts val="0"/>
                        </a:spcBef>
                        <a:spcAft>
                          <a:spcPts val="0"/>
                        </a:spcAft>
                        <a:buNone/>
                      </a:pPr>
                      <a:r>
                        <a:rPr lang="en-US" sz="1000" b="1" u="none" strike="noStrike" cap="none">
                          <a:latin typeface="Century Gothic"/>
                          <a:ea typeface="Century Gothic"/>
                          <a:cs typeface="Century Gothic"/>
                          <a:sym typeface="Century Gothic"/>
                        </a:rPr>
                        <a:t>Month 1</a:t>
                      </a:r>
                      <a:endParaRPr sz="1000" b="1"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000" b="1" u="none" strike="noStrike" cap="none">
                          <a:latin typeface="Century Gothic"/>
                          <a:ea typeface="Century Gothic"/>
                          <a:cs typeface="Century Gothic"/>
                          <a:sym typeface="Century Gothic"/>
                        </a:rPr>
                        <a:t>Month 2</a:t>
                      </a:r>
                      <a:endParaRPr sz="1000" b="1"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ctr" rtl="0">
                        <a:spcBef>
                          <a:spcPts val="0"/>
                        </a:spcBef>
                        <a:spcAft>
                          <a:spcPts val="0"/>
                        </a:spcAft>
                        <a:buNone/>
                      </a:pPr>
                      <a:r>
                        <a:rPr lang="en-US" sz="1000" b="1" u="none" strike="noStrike" cap="none">
                          <a:latin typeface="Century Gothic"/>
                          <a:ea typeface="Century Gothic"/>
                          <a:cs typeface="Century Gothic"/>
                          <a:sym typeface="Century Gothic"/>
                        </a:rPr>
                        <a:t>Month 3</a:t>
                      </a:r>
                      <a:endParaRPr sz="1000" b="1"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000" b="1" u="none" strike="noStrike" cap="none" dirty="0">
                          <a:latin typeface="Century Gothic"/>
                          <a:ea typeface="Century Gothic"/>
                          <a:cs typeface="Century Gothic"/>
                          <a:sym typeface="Century Gothic"/>
                        </a:rPr>
                        <a:t>Month 4</a:t>
                      </a:r>
                      <a:endParaRPr sz="1000" b="1" i="0" u="none" strike="noStrike" cap="none" dirty="0">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ctr" rtl="0">
                        <a:spcBef>
                          <a:spcPts val="0"/>
                        </a:spcBef>
                        <a:spcAft>
                          <a:spcPts val="0"/>
                        </a:spcAft>
                        <a:buNone/>
                      </a:pPr>
                      <a:r>
                        <a:rPr lang="en-US" sz="1000" b="1" u="none" strike="noStrike" cap="none" dirty="0">
                          <a:latin typeface="Century Gothic"/>
                          <a:ea typeface="Century Gothic"/>
                          <a:cs typeface="Century Gothic"/>
                          <a:sym typeface="Century Gothic"/>
                        </a:rPr>
                        <a:t>Month 5</a:t>
                      </a:r>
                      <a:endParaRPr sz="1000" b="1" i="0" u="none" strike="noStrike" cap="none" dirty="0">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000" b="1" u="none" strike="noStrike" cap="none">
                          <a:latin typeface="Century Gothic"/>
                          <a:ea typeface="Century Gothic"/>
                          <a:cs typeface="Century Gothic"/>
                          <a:sym typeface="Century Gothic"/>
                        </a:rPr>
                        <a:t>Month 6</a:t>
                      </a:r>
                      <a:endParaRPr sz="1000" b="1"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extLst>
                  <a:ext uri="{0D108BD9-81ED-4DB2-BD59-A6C34878D82A}">
                    <a16:rowId xmlns:a16="http://schemas.microsoft.com/office/drawing/2014/main" val="10001"/>
                  </a:ext>
                </a:extLst>
              </a:tr>
              <a:tr h="239425">
                <a:tc gridSpan="6">
                  <a:txBody>
                    <a:bodyPr/>
                    <a:lstStyle/>
                    <a:p>
                      <a:pPr marL="111125" marR="0" lvl="0" indent="0" algn="l" rtl="0">
                        <a:spcBef>
                          <a:spcPts val="0"/>
                        </a:spcBef>
                        <a:spcAft>
                          <a:spcPts val="0"/>
                        </a:spcAft>
                        <a:buNone/>
                      </a:pPr>
                      <a:r>
                        <a:rPr lang="en-US" sz="1000" b="1" u="none" strike="noStrike" cap="none" dirty="0">
                          <a:solidFill>
                            <a:schemeClr val="accent1"/>
                          </a:solidFill>
                          <a:latin typeface="Century Gothic"/>
                          <a:ea typeface="Century Gothic"/>
                          <a:cs typeface="Century Gothic"/>
                          <a:sym typeface="Century Gothic"/>
                        </a:rPr>
                        <a:t>PHASE 1:  TITLE</a:t>
                      </a:r>
                      <a:endParaRPr sz="1000" b="1" i="0" u="none" strike="noStrike" cap="none" dirty="0">
                        <a:solidFill>
                          <a:schemeClr val="accent1"/>
                        </a:solidFill>
                        <a:latin typeface="Century Gothic"/>
                        <a:ea typeface="Century Gothic"/>
                        <a:cs typeface="Century Gothic"/>
                        <a:sym typeface="Century Gothic"/>
                      </a:endParaRPr>
                    </a:p>
                  </a:txBody>
                  <a:tcPr marL="6375" marR="6375" marT="6375"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294275">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extLst>
                  <a:ext uri="{0D108BD9-81ED-4DB2-BD59-A6C34878D82A}">
                    <a16:rowId xmlns:a16="http://schemas.microsoft.com/office/drawing/2014/main" val="10003"/>
                  </a:ext>
                </a:extLst>
              </a:tr>
              <a:tr h="246300">
                <a:tc gridSpan="6">
                  <a:txBody>
                    <a:bodyPr/>
                    <a:lstStyle/>
                    <a:p>
                      <a:pPr marL="111125" marR="0" lvl="0" indent="0" algn="l" rtl="0">
                        <a:lnSpc>
                          <a:spcPct val="100000"/>
                        </a:lnSpc>
                        <a:spcBef>
                          <a:spcPts val="0"/>
                        </a:spcBef>
                        <a:spcAft>
                          <a:spcPts val="0"/>
                        </a:spcAft>
                        <a:buClr>
                          <a:schemeClr val="dk1"/>
                        </a:buClr>
                        <a:buSzPts val="900"/>
                        <a:buFont typeface="Century Gothic"/>
                        <a:buNone/>
                      </a:pPr>
                      <a:r>
                        <a:rPr lang="en-US" sz="1000" b="1" u="none" strike="noStrike" cap="none" dirty="0">
                          <a:solidFill>
                            <a:schemeClr val="accent1"/>
                          </a:solidFill>
                          <a:latin typeface="Century Gothic"/>
                          <a:ea typeface="Century Gothic"/>
                          <a:cs typeface="Century Gothic"/>
                          <a:sym typeface="Century Gothic"/>
                        </a:rPr>
                        <a:t>PHASE 2:  TITLE</a:t>
                      </a:r>
                      <a:endParaRPr sz="1000" b="1" i="0" u="none" strike="noStrike" cap="none" dirty="0">
                        <a:solidFill>
                          <a:schemeClr val="accent1"/>
                        </a:solidFill>
                        <a:latin typeface="Century Gothic"/>
                        <a:ea typeface="Century Gothic"/>
                        <a:cs typeface="Century Gothic"/>
                        <a:sym typeface="Century Gothic"/>
                      </a:endParaRPr>
                    </a:p>
                  </a:txBody>
                  <a:tcPr marL="6375" marR="6375" marT="6375"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r h="1332975">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extLst>
                  <a:ext uri="{0D108BD9-81ED-4DB2-BD59-A6C34878D82A}">
                    <a16:rowId xmlns:a16="http://schemas.microsoft.com/office/drawing/2014/main" val="10005"/>
                  </a:ext>
                </a:extLst>
              </a:tr>
              <a:tr h="247325">
                <a:tc gridSpan="6">
                  <a:txBody>
                    <a:bodyPr/>
                    <a:lstStyle/>
                    <a:p>
                      <a:pPr marL="111125" marR="0" lvl="0" indent="0" algn="l" rtl="0">
                        <a:spcBef>
                          <a:spcPts val="0"/>
                        </a:spcBef>
                        <a:spcAft>
                          <a:spcPts val="0"/>
                        </a:spcAft>
                        <a:buNone/>
                      </a:pPr>
                      <a:r>
                        <a:rPr lang="en-US" sz="1000" b="1" u="none" strike="noStrike" cap="none" dirty="0">
                          <a:solidFill>
                            <a:schemeClr val="accent1"/>
                          </a:solidFill>
                          <a:latin typeface="Century Gothic"/>
                          <a:ea typeface="Century Gothic"/>
                          <a:cs typeface="Century Gothic"/>
                          <a:sym typeface="Century Gothic"/>
                        </a:rPr>
                        <a:t>PHASE 3:  TITLE</a:t>
                      </a:r>
                      <a:endParaRPr sz="1000" b="1" i="0" u="none" strike="noStrike" cap="none" dirty="0">
                        <a:solidFill>
                          <a:schemeClr val="accent1"/>
                        </a:solidFill>
                        <a:latin typeface="Century Gothic"/>
                        <a:ea typeface="Century Gothic"/>
                        <a:cs typeface="Century Gothic"/>
                        <a:sym typeface="Century Gothic"/>
                      </a:endParaRPr>
                    </a:p>
                  </a:txBody>
                  <a:tcPr marL="6375" marR="6375" marT="6375"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r h="1332975">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a:latin typeface="Century Gothic"/>
                          <a:ea typeface="Century Gothic"/>
                          <a:cs typeface="Century Gothic"/>
                          <a:sym typeface="Century Gothic"/>
                        </a:rPr>
                        <a:t> </a:t>
                      </a:r>
                      <a:endParaRPr sz="1000" b="0" i="0" u="none" strike="noStrike" cap="none">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tc>
                  <a:txBody>
                    <a:bodyPr/>
                    <a:lstStyle/>
                    <a:p>
                      <a:pPr marL="0" marR="0" lvl="0" indent="0" algn="l" rtl="0">
                        <a:spcBef>
                          <a:spcPts val="0"/>
                        </a:spcBef>
                        <a:spcAft>
                          <a:spcPts val="0"/>
                        </a:spcAft>
                        <a:buNone/>
                      </a:pPr>
                      <a:r>
                        <a:rPr lang="en-US" sz="1000" u="none" strike="noStrike" cap="none" dirty="0">
                          <a:latin typeface="Century Gothic"/>
                          <a:ea typeface="Century Gothic"/>
                          <a:cs typeface="Century Gothic"/>
                          <a:sym typeface="Century Gothic"/>
                        </a:rPr>
                        <a:t> </a:t>
                      </a:r>
                      <a:endParaRPr sz="1000" b="0" i="0" u="none" strike="noStrike" cap="none" dirty="0">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l" rtl="0">
                        <a:spcBef>
                          <a:spcPts val="0"/>
                        </a:spcBef>
                        <a:spcAft>
                          <a:spcPts val="0"/>
                        </a:spcAft>
                        <a:buNone/>
                      </a:pPr>
                      <a:r>
                        <a:rPr lang="en-US" sz="1000" u="none" strike="noStrike" cap="none" dirty="0">
                          <a:latin typeface="Century Gothic"/>
                          <a:ea typeface="Century Gothic"/>
                          <a:cs typeface="Century Gothic"/>
                          <a:sym typeface="Century Gothic"/>
                        </a:rPr>
                        <a:t> </a:t>
                      </a:r>
                      <a:endParaRPr sz="1000" b="0" i="0" u="none" strike="noStrike" cap="none" dirty="0">
                        <a:solidFill>
                          <a:srgbClr val="000000"/>
                        </a:solidFill>
                        <a:latin typeface="Century Gothic"/>
                        <a:ea typeface="Century Gothic"/>
                        <a:cs typeface="Century Gothic"/>
                        <a:sym typeface="Century Gothic"/>
                      </a:endParaRPr>
                    </a:p>
                  </a:txBody>
                  <a:tcPr marL="6375" marR="6375" marT="6375"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7F9FB"/>
                    </a:solidFill>
                  </a:tcPr>
                </a:tc>
                <a:extLst>
                  <a:ext uri="{0D108BD9-81ED-4DB2-BD59-A6C34878D82A}">
                    <a16:rowId xmlns:a16="http://schemas.microsoft.com/office/drawing/2014/main" val="10007"/>
                  </a:ext>
                </a:extLst>
              </a:tr>
            </a:tbl>
          </a:graphicData>
        </a:graphic>
      </p:graphicFrame>
      <p:sp>
        <p:nvSpPr>
          <p:cNvPr id="103" name="Google Shape;103;p2"/>
          <p:cNvSpPr/>
          <p:nvPr/>
        </p:nvSpPr>
        <p:spPr>
          <a:xfrm>
            <a:off x="6806928" y="477966"/>
            <a:ext cx="457200" cy="274320"/>
          </a:xfrm>
          <a:prstGeom prst="roundRect">
            <a:avLst>
              <a:gd name="adj" fmla="val 16667"/>
            </a:avLst>
          </a:prstGeom>
          <a:solidFill>
            <a:schemeClr val="accent4"/>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100">
              <a:solidFill>
                <a:srgbClr val="000000"/>
              </a:solidFill>
              <a:latin typeface="Calibri"/>
              <a:ea typeface="Calibri"/>
              <a:cs typeface="Calibri"/>
              <a:sym typeface="Calibri"/>
            </a:endParaRPr>
          </a:p>
        </p:txBody>
      </p:sp>
      <p:sp>
        <p:nvSpPr>
          <p:cNvPr id="104" name="Google Shape;104;p2"/>
          <p:cNvSpPr/>
          <p:nvPr/>
        </p:nvSpPr>
        <p:spPr>
          <a:xfrm>
            <a:off x="3273782" y="477966"/>
            <a:ext cx="457200" cy="274320"/>
          </a:xfrm>
          <a:prstGeom prst="roundRect">
            <a:avLst>
              <a:gd name="adj" fmla="val 16667"/>
            </a:avLst>
          </a:prstGeom>
          <a:solidFill>
            <a:srgbClr val="6CD5FC"/>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100">
              <a:solidFill>
                <a:schemeClr val="lt1"/>
              </a:solidFill>
              <a:latin typeface="Calibri"/>
              <a:ea typeface="Calibri"/>
              <a:cs typeface="Calibri"/>
              <a:sym typeface="Calibri"/>
            </a:endParaRPr>
          </a:p>
        </p:txBody>
      </p:sp>
      <p:sp>
        <p:nvSpPr>
          <p:cNvPr id="105" name="Google Shape;105;p2"/>
          <p:cNvSpPr/>
          <p:nvPr/>
        </p:nvSpPr>
        <p:spPr>
          <a:xfrm>
            <a:off x="8573501" y="477966"/>
            <a:ext cx="457200" cy="274320"/>
          </a:xfrm>
          <a:prstGeom prst="roundRect">
            <a:avLst>
              <a:gd name="adj" fmla="val 16667"/>
            </a:avLst>
          </a:prstGeom>
          <a:solidFill>
            <a:srgbClr val="ACB8CA"/>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100">
              <a:solidFill>
                <a:srgbClr val="000000"/>
              </a:solidFill>
              <a:latin typeface="Calibri"/>
              <a:ea typeface="Calibri"/>
              <a:cs typeface="Calibri"/>
              <a:sym typeface="Calibri"/>
            </a:endParaRPr>
          </a:p>
        </p:txBody>
      </p:sp>
      <p:sp>
        <p:nvSpPr>
          <p:cNvPr id="106" name="Google Shape;106;p2"/>
          <p:cNvSpPr/>
          <p:nvPr/>
        </p:nvSpPr>
        <p:spPr>
          <a:xfrm>
            <a:off x="10340074" y="477966"/>
            <a:ext cx="457200" cy="274320"/>
          </a:xfrm>
          <a:prstGeom prst="roundRect">
            <a:avLst>
              <a:gd name="adj" fmla="val 16667"/>
            </a:avLst>
          </a:prstGeom>
          <a:solidFill>
            <a:srgbClr val="FF7D3A"/>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100">
              <a:solidFill>
                <a:schemeClr val="lt1"/>
              </a:solidFill>
              <a:latin typeface="Calibri"/>
              <a:ea typeface="Calibri"/>
              <a:cs typeface="Calibri"/>
              <a:sym typeface="Calibri"/>
            </a:endParaRPr>
          </a:p>
        </p:txBody>
      </p:sp>
      <p:sp>
        <p:nvSpPr>
          <p:cNvPr id="107" name="Google Shape;107;p2"/>
          <p:cNvSpPr/>
          <p:nvPr/>
        </p:nvSpPr>
        <p:spPr>
          <a:xfrm>
            <a:off x="5040355" y="477966"/>
            <a:ext cx="457200" cy="274320"/>
          </a:xfrm>
          <a:prstGeom prst="roundRect">
            <a:avLst>
              <a:gd name="adj" fmla="val 16667"/>
            </a:avLst>
          </a:prstGeom>
          <a:solidFill>
            <a:srgbClr val="A1F4EF"/>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100">
              <a:solidFill>
                <a:srgbClr val="000000"/>
              </a:solidFill>
              <a:latin typeface="Calibri"/>
              <a:ea typeface="Calibri"/>
              <a:cs typeface="Calibri"/>
              <a:sym typeface="Calibri"/>
            </a:endParaRPr>
          </a:p>
        </p:txBody>
      </p:sp>
      <p:sp>
        <p:nvSpPr>
          <p:cNvPr id="108" name="Google Shape;108;p2"/>
          <p:cNvSpPr/>
          <p:nvPr/>
        </p:nvSpPr>
        <p:spPr>
          <a:xfrm>
            <a:off x="1507209" y="477966"/>
            <a:ext cx="457200" cy="274320"/>
          </a:xfrm>
          <a:prstGeom prst="roundRect">
            <a:avLst>
              <a:gd name="adj" fmla="val 16667"/>
            </a:avLst>
          </a:prstGeom>
          <a:solidFill>
            <a:srgbClr val="D8D8D8"/>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100">
              <a:solidFill>
                <a:srgbClr val="000000"/>
              </a:solidFill>
              <a:latin typeface="Calibri"/>
              <a:ea typeface="Calibri"/>
              <a:cs typeface="Calibri"/>
              <a:sym typeface="Calibri"/>
            </a:endParaRPr>
          </a:p>
        </p:txBody>
      </p:sp>
      <p:sp>
        <p:nvSpPr>
          <p:cNvPr id="109" name="Google Shape;109;p2"/>
          <p:cNvSpPr txBox="1"/>
          <p:nvPr/>
        </p:nvSpPr>
        <p:spPr>
          <a:xfrm>
            <a:off x="1989809" y="490918"/>
            <a:ext cx="1094017" cy="2652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KEY COLOR 1</a:t>
            </a:r>
            <a:endParaRPr/>
          </a:p>
        </p:txBody>
      </p:sp>
      <p:sp>
        <p:nvSpPr>
          <p:cNvPr id="110" name="Google Shape;110;p2"/>
          <p:cNvSpPr txBox="1"/>
          <p:nvPr/>
        </p:nvSpPr>
        <p:spPr>
          <a:xfrm>
            <a:off x="7289148" y="490918"/>
            <a:ext cx="1133067" cy="2652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KEY COLOR 4</a:t>
            </a:r>
            <a:endParaRPr/>
          </a:p>
        </p:txBody>
      </p:sp>
      <p:sp>
        <p:nvSpPr>
          <p:cNvPr id="111" name="Google Shape;111;p2"/>
          <p:cNvSpPr txBox="1"/>
          <p:nvPr/>
        </p:nvSpPr>
        <p:spPr>
          <a:xfrm>
            <a:off x="3730222" y="490918"/>
            <a:ext cx="1133067" cy="2652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KEY COLOR 2</a:t>
            </a:r>
            <a:endParaRPr/>
          </a:p>
        </p:txBody>
      </p:sp>
      <p:sp>
        <p:nvSpPr>
          <p:cNvPr id="112" name="Google Shape;112;p2"/>
          <p:cNvSpPr txBox="1"/>
          <p:nvPr/>
        </p:nvSpPr>
        <p:spPr>
          <a:xfrm>
            <a:off x="9068611" y="490918"/>
            <a:ext cx="1133067" cy="2652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KEY COLOR 5</a:t>
            </a:r>
            <a:endParaRPr/>
          </a:p>
        </p:txBody>
      </p:sp>
      <p:sp>
        <p:nvSpPr>
          <p:cNvPr id="113" name="Google Shape;113;p2"/>
          <p:cNvSpPr txBox="1"/>
          <p:nvPr/>
        </p:nvSpPr>
        <p:spPr>
          <a:xfrm>
            <a:off x="5509685" y="490918"/>
            <a:ext cx="1133067" cy="2652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KEY COLOR 3</a:t>
            </a:r>
            <a:endParaRPr/>
          </a:p>
        </p:txBody>
      </p:sp>
      <p:sp>
        <p:nvSpPr>
          <p:cNvPr id="114" name="Google Shape;114;p2"/>
          <p:cNvSpPr txBox="1"/>
          <p:nvPr/>
        </p:nvSpPr>
        <p:spPr>
          <a:xfrm>
            <a:off x="10848074" y="490918"/>
            <a:ext cx="1094017" cy="2652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KEY COLOR 6</a:t>
            </a:r>
            <a:endParaRPr/>
          </a:p>
        </p:txBody>
      </p:sp>
      <p:sp>
        <p:nvSpPr>
          <p:cNvPr id="115" name="Google Shape;115;p2"/>
          <p:cNvSpPr txBox="1"/>
          <p:nvPr/>
        </p:nvSpPr>
        <p:spPr>
          <a:xfrm>
            <a:off x="249909" y="402018"/>
            <a:ext cx="1124988" cy="53245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dirty="0">
                <a:solidFill>
                  <a:srgbClr val="595959"/>
                </a:solidFill>
                <a:latin typeface="Century Gothic"/>
                <a:ea typeface="Century Gothic"/>
                <a:cs typeface="Century Gothic"/>
                <a:sym typeface="Century Gothic"/>
              </a:rPr>
              <a:t>DEPT -or- </a:t>
            </a:r>
            <a:endParaRPr dirty="0"/>
          </a:p>
          <a:p>
            <a:pPr marL="0" marR="0" lvl="0" indent="0" algn="l" rtl="0">
              <a:spcBef>
                <a:spcPts val="0"/>
              </a:spcBef>
              <a:spcAft>
                <a:spcPts val="0"/>
              </a:spcAft>
              <a:buNone/>
            </a:pPr>
            <a:r>
              <a:rPr lang="en-US" sz="1400" dirty="0">
                <a:solidFill>
                  <a:srgbClr val="595959"/>
                </a:solidFill>
                <a:latin typeface="Century Gothic"/>
                <a:ea typeface="Century Gothic"/>
                <a:cs typeface="Century Gothic"/>
                <a:sym typeface="Century Gothic"/>
              </a:rPr>
              <a:t>STATUS KEY</a:t>
            </a:r>
            <a:endParaRPr dirty="0"/>
          </a:p>
        </p:txBody>
      </p:sp>
      <p:grpSp>
        <p:nvGrpSpPr>
          <p:cNvPr id="116" name="Google Shape;116;p2"/>
          <p:cNvGrpSpPr/>
          <p:nvPr/>
        </p:nvGrpSpPr>
        <p:grpSpPr>
          <a:xfrm>
            <a:off x="4833077" y="1410114"/>
            <a:ext cx="1147522" cy="5166360"/>
            <a:chOff x="2540000" y="88900"/>
            <a:chExt cx="1147522" cy="6530440"/>
          </a:xfrm>
        </p:grpSpPr>
        <p:cxnSp>
          <p:nvCxnSpPr>
            <p:cNvPr id="117" name="Google Shape;117;p2"/>
            <p:cNvCxnSpPr/>
            <p:nvPr/>
          </p:nvCxnSpPr>
          <p:spPr>
            <a:xfrm>
              <a:off x="25400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118" name="Google Shape;118;p2"/>
            <p:cNvSpPr/>
            <p:nvPr/>
          </p:nvSpPr>
          <p:spPr>
            <a:xfrm>
              <a:off x="2552694" y="1019988"/>
              <a:ext cx="1134828" cy="498271"/>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ONE</a:t>
              </a:r>
              <a:endParaRPr sz="900" b="1">
                <a:solidFill>
                  <a:schemeClr val="lt1"/>
                </a:solidFill>
                <a:latin typeface="Century Gothic"/>
                <a:ea typeface="Century Gothic"/>
                <a:cs typeface="Century Gothic"/>
                <a:sym typeface="Century Gothic"/>
              </a:endParaRPr>
            </a:p>
          </p:txBody>
        </p:sp>
      </p:grpSp>
      <p:grpSp>
        <p:nvGrpSpPr>
          <p:cNvPr id="119" name="Google Shape;119;p2"/>
          <p:cNvGrpSpPr/>
          <p:nvPr/>
        </p:nvGrpSpPr>
        <p:grpSpPr>
          <a:xfrm>
            <a:off x="2469733" y="1432306"/>
            <a:ext cx="685515" cy="5280660"/>
            <a:chOff x="0" y="0"/>
            <a:chExt cx="685515" cy="5280660"/>
          </a:xfrm>
        </p:grpSpPr>
        <p:cxnSp>
          <p:nvCxnSpPr>
            <p:cNvPr id="120" name="Google Shape;120;p2"/>
            <p:cNvCxnSpPr/>
            <p:nvPr/>
          </p:nvCxnSpPr>
          <p:spPr>
            <a:xfrm>
              <a:off x="0" y="114300"/>
              <a:ext cx="0" cy="5166360"/>
            </a:xfrm>
            <a:prstGeom prst="straightConnector1">
              <a:avLst/>
            </a:prstGeom>
            <a:noFill/>
            <a:ln w="34925" cap="rnd" cmpd="sng">
              <a:solidFill>
                <a:srgbClr val="92D050"/>
              </a:solidFill>
              <a:prstDash val="dot"/>
              <a:miter lim="800000"/>
              <a:headEnd type="diamond" w="med" len="med"/>
              <a:tailEnd type="oval" w="med" len="med"/>
            </a:ln>
          </p:spPr>
        </p:cxnSp>
        <p:sp>
          <p:nvSpPr>
            <p:cNvPr id="121" name="Google Shape;121;p2"/>
            <p:cNvSpPr txBox="1"/>
            <p:nvPr/>
          </p:nvSpPr>
          <p:spPr>
            <a:xfrm>
              <a:off x="25398" y="0"/>
              <a:ext cx="660117" cy="2652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dirty="0">
                  <a:solidFill>
                    <a:srgbClr val="00B050"/>
                  </a:solidFill>
                  <a:latin typeface="Century Gothic"/>
                  <a:ea typeface="Century Gothic"/>
                  <a:cs typeface="Century Gothic"/>
                  <a:sym typeface="Century Gothic"/>
                </a:rPr>
                <a:t>TODAY</a:t>
              </a:r>
              <a:endParaRPr dirty="0"/>
            </a:p>
          </p:txBody>
        </p:sp>
      </p:grpSp>
      <p:grpSp>
        <p:nvGrpSpPr>
          <p:cNvPr id="122" name="Google Shape;122;p2"/>
          <p:cNvGrpSpPr/>
          <p:nvPr/>
        </p:nvGrpSpPr>
        <p:grpSpPr>
          <a:xfrm>
            <a:off x="6500800" y="1382444"/>
            <a:ext cx="1147522" cy="5166360"/>
            <a:chOff x="6007100" y="88900"/>
            <a:chExt cx="1147522" cy="6530440"/>
          </a:xfrm>
        </p:grpSpPr>
        <p:cxnSp>
          <p:nvCxnSpPr>
            <p:cNvPr id="123" name="Google Shape;123;p2"/>
            <p:cNvCxnSpPr/>
            <p:nvPr/>
          </p:nvCxnSpPr>
          <p:spPr>
            <a:xfrm>
              <a:off x="60071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124" name="Google Shape;124;p2"/>
            <p:cNvSpPr/>
            <p:nvPr/>
          </p:nvSpPr>
          <p:spPr>
            <a:xfrm>
              <a:off x="6019794" y="3402731"/>
              <a:ext cx="1134828" cy="496939"/>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TWO</a:t>
              </a:r>
              <a:endParaRPr sz="900" b="1">
                <a:solidFill>
                  <a:schemeClr val="lt1"/>
                </a:solidFill>
                <a:latin typeface="Century Gothic"/>
                <a:ea typeface="Century Gothic"/>
                <a:cs typeface="Century Gothic"/>
                <a:sym typeface="Century Gothic"/>
              </a:endParaRPr>
            </a:p>
          </p:txBody>
        </p:sp>
      </p:grpSp>
      <p:sp>
        <p:nvSpPr>
          <p:cNvPr id="125" name="Google Shape;125;p2"/>
          <p:cNvSpPr/>
          <p:nvPr/>
        </p:nvSpPr>
        <p:spPr>
          <a:xfrm>
            <a:off x="52217638" y="59072463"/>
            <a:ext cx="2016125" cy="137701337"/>
          </a:xfrm>
          <a:prstGeom prst="rect">
            <a:avLst/>
          </a:prstGeom>
          <a:noFill/>
          <a:ln>
            <a:noFill/>
          </a:ln>
        </p:spPr>
        <p:txBody>
          <a:bodyPr/>
          <a:lstStyle/>
          <a:p>
            <a:endParaRPr lang="en-US"/>
          </a:p>
        </p:txBody>
      </p:sp>
      <p:sp>
        <p:nvSpPr>
          <p:cNvPr id="126" name="Google Shape;126;p2"/>
          <p:cNvSpPr/>
          <p:nvPr/>
        </p:nvSpPr>
        <p:spPr>
          <a:xfrm>
            <a:off x="53628925" y="58064400"/>
            <a:ext cx="10483850" cy="4637088"/>
          </a:xfrm>
          <a:prstGeom prst="rect">
            <a:avLst/>
          </a:prstGeom>
          <a:noFill/>
          <a:ln>
            <a:noFill/>
          </a:ln>
        </p:spPr>
        <p:txBody>
          <a:bodyPr/>
          <a:lstStyle/>
          <a:p>
            <a:endParaRPr lang="en-US"/>
          </a:p>
        </p:txBody>
      </p:sp>
      <p:sp>
        <p:nvSpPr>
          <p:cNvPr id="127" name="Google Shape;127;p2"/>
          <p:cNvSpPr/>
          <p:nvPr/>
        </p:nvSpPr>
        <p:spPr>
          <a:xfrm>
            <a:off x="162567938" y="12126913"/>
            <a:ext cx="1878012" cy="174059850"/>
          </a:xfrm>
          <a:prstGeom prst="rect">
            <a:avLst/>
          </a:prstGeom>
          <a:noFill/>
          <a:ln>
            <a:noFill/>
          </a:ln>
        </p:spPr>
        <p:txBody>
          <a:bodyPr/>
          <a:lstStyle/>
          <a:p>
            <a:endParaRPr lang="en-US"/>
          </a:p>
        </p:txBody>
      </p:sp>
      <p:sp>
        <p:nvSpPr>
          <p:cNvPr id="128" name="Google Shape;128;p2"/>
          <p:cNvSpPr/>
          <p:nvPr/>
        </p:nvSpPr>
        <p:spPr>
          <a:xfrm>
            <a:off x="162567938" y="88580913"/>
            <a:ext cx="20283487" cy="18603912"/>
          </a:xfrm>
          <a:prstGeom prst="rect">
            <a:avLst/>
          </a:prstGeom>
          <a:noFill/>
          <a:ln>
            <a:noFill/>
          </a:ln>
        </p:spPr>
        <p:txBody>
          <a:bodyPr/>
          <a:lstStyle/>
          <a:p>
            <a:endParaRPr lang="en-US"/>
          </a:p>
        </p:txBody>
      </p:sp>
      <p:sp>
        <p:nvSpPr>
          <p:cNvPr id="129" name="Google Shape;129;p2"/>
          <p:cNvSpPr/>
          <p:nvPr/>
        </p:nvSpPr>
        <p:spPr>
          <a:xfrm>
            <a:off x="381330" y="2222701"/>
            <a:ext cx="1948177" cy="301752"/>
          </a:xfrm>
          <a:prstGeom prst="roundRect">
            <a:avLst>
              <a:gd name="adj" fmla="val 16667"/>
            </a:avLst>
          </a:prstGeom>
          <a:solidFill>
            <a:schemeClr val="accent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30" name="Google Shape;130;p2"/>
          <p:cNvSpPr/>
          <p:nvPr/>
        </p:nvSpPr>
        <p:spPr>
          <a:xfrm>
            <a:off x="391069" y="2645421"/>
            <a:ext cx="1920240" cy="301752"/>
          </a:xfrm>
          <a:prstGeom prst="roundRect">
            <a:avLst>
              <a:gd name="adj" fmla="val 16667"/>
            </a:avLst>
          </a:prstGeom>
          <a:solidFill>
            <a:srgbClr val="6CD5FC"/>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31" name="Google Shape;131;p2"/>
          <p:cNvSpPr/>
          <p:nvPr/>
        </p:nvSpPr>
        <p:spPr>
          <a:xfrm>
            <a:off x="360022" y="3803750"/>
            <a:ext cx="1948200" cy="301800"/>
          </a:xfrm>
          <a:prstGeom prst="roundRect">
            <a:avLst>
              <a:gd name="adj" fmla="val 16667"/>
            </a:avLst>
          </a:prstGeom>
          <a:solidFill>
            <a:srgbClr val="FF7D3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32" name="Google Shape;132;p2"/>
          <p:cNvSpPr/>
          <p:nvPr/>
        </p:nvSpPr>
        <p:spPr>
          <a:xfrm>
            <a:off x="391069" y="3096544"/>
            <a:ext cx="1920240" cy="264772"/>
          </a:xfrm>
          <a:prstGeom prst="roundRect">
            <a:avLst>
              <a:gd name="adj" fmla="val 16667"/>
            </a:avLst>
          </a:prstGeom>
          <a:solidFill>
            <a:srgbClr val="A1F4EF"/>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33" name="Google Shape;133;p2"/>
          <p:cNvSpPr/>
          <p:nvPr/>
        </p:nvSpPr>
        <p:spPr>
          <a:xfrm>
            <a:off x="370745" y="4203746"/>
            <a:ext cx="1948176" cy="301752"/>
          </a:xfrm>
          <a:prstGeom prst="roundRect">
            <a:avLst>
              <a:gd name="adj" fmla="val 16667"/>
            </a:avLst>
          </a:prstGeom>
          <a:solidFill>
            <a:srgbClr val="ACB8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34" name="Google Shape;134;p2"/>
          <p:cNvSpPr/>
          <p:nvPr/>
        </p:nvSpPr>
        <p:spPr>
          <a:xfrm>
            <a:off x="360022" y="4634455"/>
            <a:ext cx="1948177" cy="301752"/>
          </a:xfrm>
          <a:prstGeom prst="roundRect">
            <a:avLst>
              <a:gd name="adj" fmla="val 16667"/>
            </a:avLst>
          </a:prstGeom>
          <a:solidFill>
            <a:srgbClr val="D8D8D8"/>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35" name="Google Shape;135;p2"/>
          <p:cNvSpPr/>
          <p:nvPr/>
        </p:nvSpPr>
        <p:spPr>
          <a:xfrm>
            <a:off x="2651482" y="2215446"/>
            <a:ext cx="889001" cy="527974"/>
          </a:xfrm>
          <a:custGeom>
            <a:avLst/>
            <a:gdLst/>
            <a:ahLst/>
            <a:cxnLst/>
            <a:rect l="l" t="t" r="r" b="b"/>
            <a:pathLst>
              <a:path w="786891" h="484632" extrusionOk="0">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Content Due </a:t>
            </a:r>
            <a:endParaRPr/>
          </a:p>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00/00</a:t>
            </a:r>
            <a:endParaRPr/>
          </a:p>
        </p:txBody>
      </p:sp>
      <p:sp>
        <p:nvSpPr>
          <p:cNvPr id="136" name="Google Shape;136;p2"/>
          <p:cNvSpPr/>
          <p:nvPr/>
        </p:nvSpPr>
        <p:spPr>
          <a:xfrm>
            <a:off x="2581631" y="5460754"/>
            <a:ext cx="1384301" cy="919280"/>
          </a:xfrm>
          <a:custGeom>
            <a:avLst/>
            <a:gdLst/>
            <a:ahLst/>
            <a:cxnLst/>
            <a:rect l="l" t="t" r="r" b="b"/>
            <a:pathLst>
              <a:path w="786891" h="484632" extrusionOk="0">
                <a:moveTo>
                  <a:pt x="0" y="0"/>
                </a:moveTo>
                <a:lnTo>
                  <a:pt x="786891" y="0"/>
                </a:lnTo>
                <a:lnTo>
                  <a:pt x="673608" y="255016"/>
                </a:lnTo>
                <a:lnTo>
                  <a:pt x="786891" y="484632"/>
                </a:lnTo>
                <a:lnTo>
                  <a:pt x="0" y="484632"/>
                </a:lnTo>
                <a:lnTo>
                  <a:pt x="0" y="0"/>
                </a:lnTo>
                <a:close/>
              </a:path>
            </a:pathLst>
          </a:custGeom>
          <a:gradFill>
            <a:gsLst>
              <a:gs pos="0">
                <a:srgbClr val="92D050"/>
              </a:gs>
              <a:gs pos="100000">
                <a:srgbClr val="00BD3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CONTENT DUE</a:t>
            </a:r>
            <a:endParaRPr sz="11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00/00</a:t>
            </a:r>
            <a:endParaRPr/>
          </a:p>
        </p:txBody>
      </p:sp>
      <p:sp>
        <p:nvSpPr>
          <p:cNvPr id="137" name="Google Shape;137;p2"/>
          <p:cNvSpPr/>
          <p:nvPr/>
        </p:nvSpPr>
        <p:spPr>
          <a:xfrm>
            <a:off x="2651482" y="2818354"/>
            <a:ext cx="1244600" cy="566889"/>
          </a:xfrm>
          <a:custGeom>
            <a:avLst/>
            <a:gdLst/>
            <a:ahLst/>
            <a:cxnLst/>
            <a:rect l="l" t="t" r="r" b="b"/>
            <a:pathLst>
              <a:path w="786891" h="484632" extrusionOk="0">
                <a:moveTo>
                  <a:pt x="0" y="0"/>
                </a:moveTo>
                <a:lnTo>
                  <a:pt x="786891" y="0"/>
                </a:lnTo>
                <a:lnTo>
                  <a:pt x="673608" y="255016"/>
                </a:lnTo>
                <a:lnTo>
                  <a:pt x="786891" y="484632"/>
                </a:lnTo>
                <a:lnTo>
                  <a:pt x="0" y="484632"/>
                </a:lnTo>
                <a:lnTo>
                  <a:pt x="0" y="0"/>
                </a:lnTo>
                <a:close/>
              </a:path>
            </a:pathLst>
          </a:custGeom>
          <a:gradFill>
            <a:gsLst>
              <a:gs pos="0">
                <a:srgbClr val="FAAC9F"/>
              </a:gs>
              <a:gs pos="100000">
                <a:srgbClr val="FF7D3A"/>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CONTENT DUE 00/00</a:t>
            </a:r>
            <a:endParaRPr/>
          </a:p>
        </p:txBody>
      </p:sp>
      <p:grpSp>
        <p:nvGrpSpPr>
          <p:cNvPr id="2" name="Google Shape;160;p3">
            <a:extLst>
              <a:ext uri="{FF2B5EF4-FFF2-40B4-BE49-F238E27FC236}">
                <a16:creationId xmlns:a16="http://schemas.microsoft.com/office/drawing/2014/main" id="{400FC5E5-5AF8-C7A9-2049-47EE67458053}"/>
              </a:ext>
            </a:extLst>
          </p:cNvPr>
          <p:cNvGrpSpPr/>
          <p:nvPr/>
        </p:nvGrpSpPr>
        <p:grpSpPr>
          <a:xfrm>
            <a:off x="8168523" y="1377736"/>
            <a:ext cx="1147522" cy="5166360"/>
            <a:chOff x="2540000" y="88900"/>
            <a:chExt cx="1147522" cy="6530440"/>
          </a:xfrm>
        </p:grpSpPr>
        <p:cxnSp>
          <p:nvCxnSpPr>
            <p:cNvPr id="3" name="Google Shape;161;p3">
              <a:extLst>
                <a:ext uri="{FF2B5EF4-FFF2-40B4-BE49-F238E27FC236}">
                  <a16:creationId xmlns:a16="http://schemas.microsoft.com/office/drawing/2014/main" id="{C89DF355-8A4E-DE72-2D66-E20C9B6D1CF5}"/>
                </a:ext>
              </a:extLst>
            </p:cNvPr>
            <p:cNvCxnSpPr/>
            <p:nvPr/>
          </p:nvCxnSpPr>
          <p:spPr>
            <a:xfrm>
              <a:off x="25400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4" name="Google Shape;162;p3">
              <a:extLst>
                <a:ext uri="{FF2B5EF4-FFF2-40B4-BE49-F238E27FC236}">
                  <a16:creationId xmlns:a16="http://schemas.microsoft.com/office/drawing/2014/main" id="{09EC599B-998F-DF63-A30E-5250EC12F2DB}"/>
                </a:ext>
              </a:extLst>
            </p:cNvPr>
            <p:cNvSpPr/>
            <p:nvPr/>
          </p:nvSpPr>
          <p:spPr>
            <a:xfrm>
              <a:off x="2552694" y="2691206"/>
              <a:ext cx="1134828" cy="498271"/>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THREE</a:t>
              </a:r>
              <a:endParaRPr sz="900" b="1">
                <a:solidFill>
                  <a:schemeClr val="lt1"/>
                </a:solidFill>
                <a:latin typeface="Century Gothic"/>
                <a:ea typeface="Century Gothic"/>
                <a:cs typeface="Century Gothic"/>
                <a:sym typeface="Century Gothic"/>
              </a:endParaRPr>
            </a:p>
          </p:txBody>
        </p:sp>
      </p:grpSp>
      <p:grpSp>
        <p:nvGrpSpPr>
          <p:cNvPr id="5" name="Google Shape;166;p3">
            <a:extLst>
              <a:ext uri="{FF2B5EF4-FFF2-40B4-BE49-F238E27FC236}">
                <a16:creationId xmlns:a16="http://schemas.microsoft.com/office/drawing/2014/main" id="{666F74A0-6BB6-EB36-598C-11569101DC49}"/>
              </a:ext>
            </a:extLst>
          </p:cNvPr>
          <p:cNvGrpSpPr/>
          <p:nvPr/>
        </p:nvGrpSpPr>
        <p:grpSpPr>
          <a:xfrm>
            <a:off x="10340074" y="1377736"/>
            <a:ext cx="1147522" cy="5166360"/>
            <a:chOff x="6007100" y="88900"/>
            <a:chExt cx="1147522" cy="6530440"/>
          </a:xfrm>
        </p:grpSpPr>
        <p:cxnSp>
          <p:nvCxnSpPr>
            <p:cNvPr id="6" name="Google Shape;167;p3">
              <a:extLst>
                <a:ext uri="{FF2B5EF4-FFF2-40B4-BE49-F238E27FC236}">
                  <a16:creationId xmlns:a16="http://schemas.microsoft.com/office/drawing/2014/main" id="{7A7A42D7-B153-E3A5-C0D9-070BC60A6995}"/>
                </a:ext>
              </a:extLst>
            </p:cNvPr>
            <p:cNvCxnSpPr/>
            <p:nvPr/>
          </p:nvCxnSpPr>
          <p:spPr>
            <a:xfrm>
              <a:off x="60071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7" name="Google Shape;168;p3">
              <a:extLst>
                <a:ext uri="{FF2B5EF4-FFF2-40B4-BE49-F238E27FC236}">
                  <a16:creationId xmlns:a16="http://schemas.microsoft.com/office/drawing/2014/main" id="{6A3D7A28-E494-83F0-DA87-2BB313E0389D}"/>
                </a:ext>
              </a:extLst>
            </p:cNvPr>
            <p:cNvSpPr/>
            <p:nvPr/>
          </p:nvSpPr>
          <p:spPr>
            <a:xfrm>
              <a:off x="6019794" y="3941776"/>
              <a:ext cx="1134828" cy="496939"/>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FOUR</a:t>
              </a:r>
              <a:endParaRPr sz="900" b="1">
                <a:solidFill>
                  <a:schemeClr val="lt1"/>
                </a:solidFill>
                <a:latin typeface="Century Gothic"/>
                <a:ea typeface="Century Gothic"/>
                <a:cs typeface="Century Gothic"/>
                <a:sym typeface="Century Gothic"/>
              </a:endParaRPr>
            </a:p>
          </p:txBody>
        </p:sp>
      </p:grpSp>
      <p:cxnSp>
        <p:nvCxnSpPr>
          <p:cNvPr id="9" name="Straight Connector 8">
            <a:extLst>
              <a:ext uri="{FF2B5EF4-FFF2-40B4-BE49-F238E27FC236}">
                <a16:creationId xmlns:a16="http://schemas.microsoft.com/office/drawing/2014/main" id="{21D48D9F-CE69-D7F2-8CC3-EAA0CA897E3C}"/>
              </a:ext>
            </a:extLst>
          </p:cNvPr>
          <p:cNvCxnSpPr/>
          <p:nvPr/>
        </p:nvCxnSpPr>
        <p:spPr>
          <a:xfrm>
            <a:off x="360022" y="1058779"/>
            <a:ext cx="1151082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Google Shape;179;p4">
            <a:extLst>
              <a:ext uri="{FF2B5EF4-FFF2-40B4-BE49-F238E27FC236}">
                <a16:creationId xmlns:a16="http://schemas.microsoft.com/office/drawing/2014/main" id="{9BBDD4F7-FC93-67FF-5F8E-E3F9C1923427}"/>
              </a:ext>
            </a:extLst>
          </p:cNvPr>
          <p:cNvSpPr txBox="1"/>
          <p:nvPr/>
        </p:nvSpPr>
        <p:spPr>
          <a:xfrm>
            <a:off x="330728" y="1115933"/>
            <a:ext cx="1521197" cy="58473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200" dirty="0">
                <a:solidFill>
                  <a:schemeClr val="tx1">
                    <a:lumMod val="50000"/>
                    <a:lumOff val="50000"/>
                  </a:schemeClr>
                </a:solidFill>
                <a:latin typeface="Century Gothic"/>
                <a:sym typeface="Century Gothic"/>
              </a:rPr>
              <a:t>20XX</a:t>
            </a:r>
            <a:endParaRPr sz="3200" dirty="0">
              <a:solidFill>
                <a:schemeClr val="tx1">
                  <a:lumMod val="50000"/>
                  <a:lumOff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9" name="Google Shape;179;p4"/>
          <p:cNvSpPr txBox="1"/>
          <p:nvPr/>
        </p:nvSpPr>
        <p:spPr>
          <a:xfrm>
            <a:off x="0" y="19227"/>
            <a:ext cx="6947194" cy="58473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200" dirty="0">
                <a:solidFill>
                  <a:schemeClr val="tx1">
                    <a:lumMod val="50000"/>
                    <a:lumOff val="50000"/>
                  </a:schemeClr>
                </a:solidFill>
                <a:latin typeface="Century Gothic"/>
                <a:sym typeface="Century Gothic"/>
              </a:rPr>
              <a:t>Assets</a:t>
            </a:r>
            <a:endParaRPr sz="3200" dirty="0">
              <a:solidFill>
                <a:schemeClr val="tx1">
                  <a:lumMod val="50000"/>
                  <a:lumOff val="50000"/>
                </a:schemeClr>
              </a:solidFill>
            </a:endParaRPr>
          </a:p>
        </p:txBody>
      </p:sp>
      <p:grpSp>
        <p:nvGrpSpPr>
          <p:cNvPr id="180" name="Google Shape;180;p4"/>
          <p:cNvGrpSpPr/>
          <p:nvPr/>
        </p:nvGrpSpPr>
        <p:grpSpPr>
          <a:xfrm>
            <a:off x="3350946" y="733526"/>
            <a:ext cx="1147522" cy="5166360"/>
            <a:chOff x="2540000" y="88900"/>
            <a:chExt cx="1147522" cy="6530440"/>
          </a:xfrm>
        </p:grpSpPr>
        <p:cxnSp>
          <p:nvCxnSpPr>
            <p:cNvPr id="181" name="Google Shape;181;p4"/>
            <p:cNvCxnSpPr/>
            <p:nvPr/>
          </p:nvCxnSpPr>
          <p:spPr>
            <a:xfrm>
              <a:off x="25400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182" name="Google Shape;182;p4"/>
            <p:cNvSpPr/>
            <p:nvPr/>
          </p:nvSpPr>
          <p:spPr>
            <a:xfrm>
              <a:off x="2552694" y="1019988"/>
              <a:ext cx="1134828" cy="498271"/>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ONE</a:t>
              </a:r>
              <a:endParaRPr sz="900" b="1">
                <a:solidFill>
                  <a:schemeClr val="lt1"/>
                </a:solidFill>
                <a:latin typeface="Century Gothic"/>
                <a:ea typeface="Century Gothic"/>
                <a:cs typeface="Century Gothic"/>
                <a:sym typeface="Century Gothic"/>
              </a:endParaRPr>
            </a:p>
          </p:txBody>
        </p:sp>
      </p:grpSp>
      <p:sp>
        <p:nvSpPr>
          <p:cNvPr id="183" name="Google Shape;183;p4"/>
          <p:cNvSpPr/>
          <p:nvPr/>
        </p:nvSpPr>
        <p:spPr>
          <a:xfrm>
            <a:off x="139632" y="603962"/>
            <a:ext cx="1948177" cy="301752"/>
          </a:xfrm>
          <a:prstGeom prst="roundRect">
            <a:avLst>
              <a:gd name="adj" fmla="val 16667"/>
            </a:avLst>
          </a:prstGeom>
          <a:solidFill>
            <a:schemeClr val="accent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84" name="Google Shape;184;p4"/>
          <p:cNvSpPr/>
          <p:nvPr/>
        </p:nvSpPr>
        <p:spPr>
          <a:xfrm>
            <a:off x="139633" y="1055085"/>
            <a:ext cx="1920240" cy="301752"/>
          </a:xfrm>
          <a:prstGeom prst="roundRect">
            <a:avLst>
              <a:gd name="adj" fmla="val 16667"/>
            </a:avLst>
          </a:prstGeom>
          <a:solidFill>
            <a:srgbClr val="6CD5FC"/>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85" name="Google Shape;185;p4"/>
          <p:cNvSpPr/>
          <p:nvPr/>
        </p:nvSpPr>
        <p:spPr>
          <a:xfrm>
            <a:off x="125663" y="1920351"/>
            <a:ext cx="1948180" cy="301752"/>
          </a:xfrm>
          <a:prstGeom prst="roundRect">
            <a:avLst>
              <a:gd name="adj" fmla="val 16667"/>
            </a:avLst>
          </a:prstGeom>
          <a:solidFill>
            <a:srgbClr val="FF7D3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86" name="Google Shape;186;p4"/>
          <p:cNvSpPr/>
          <p:nvPr/>
        </p:nvSpPr>
        <p:spPr>
          <a:xfrm>
            <a:off x="139633" y="1506208"/>
            <a:ext cx="1920240" cy="264772"/>
          </a:xfrm>
          <a:prstGeom prst="roundRect">
            <a:avLst>
              <a:gd name="adj" fmla="val 16667"/>
            </a:avLst>
          </a:prstGeom>
          <a:solidFill>
            <a:srgbClr val="A1F4EF"/>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87" name="Google Shape;187;p4"/>
          <p:cNvSpPr/>
          <p:nvPr/>
        </p:nvSpPr>
        <p:spPr>
          <a:xfrm>
            <a:off x="139633" y="2371474"/>
            <a:ext cx="1948176" cy="301752"/>
          </a:xfrm>
          <a:prstGeom prst="roundRect">
            <a:avLst>
              <a:gd name="adj" fmla="val 16667"/>
            </a:avLst>
          </a:prstGeom>
          <a:solidFill>
            <a:srgbClr val="ACB8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188" name="Google Shape;188;p4"/>
          <p:cNvSpPr/>
          <p:nvPr/>
        </p:nvSpPr>
        <p:spPr>
          <a:xfrm>
            <a:off x="210752" y="3611832"/>
            <a:ext cx="889001" cy="527974"/>
          </a:xfrm>
          <a:custGeom>
            <a:avLst/>
            <a:gdLst/>
            <a:ahLst/>
            <a:cxnLst/>
            <a:rect l="l" t="t" r="r" b="b"/>
            <a:pathLst>
              <a:path w="786891" h="484632" extrusionOk="0">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Content Due </a:t>
            </a:r>
            <a:endParaRPr/>
          </a:p>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00/00</a:t>
            </a:r>
            <a:endParaRPr/>
          </a:p>
        </p:txBody>
      </p:sp>
      <p:sp>
        <p:nvSpPr>
          <p:cNvPr id="189" name="Google Shape;189;p4"/>
          <p:cNvSpPr/>
          <p:nvPr/>
        </p:nvSpPr>
        <p:spPr>
          <a:xfrm>
            <a:off x="210752" y="4838461"/>
            <a:ext cx="1384301" cy="919280"/>
          </a:xfrm>
          <a:custGeom>
            <a:avLst/>
            <a:gdLst/>
            <a:ahLst/>
            <a:cxnLst/>
            <a:rect l="l" t="t" r="r" b="b"/>
            <a:pathLst>
              <a:path w="786891" h="484632" extrusionOk="0">
                <a:moveTo>
                  <a:pt x="0" y="0"/>
                </a:moveTo>
                <a:lnTo>
                  <a:pt x="786891" y="0"/>
                </a:lnTo>
                <a:lnTo>
                  <a:pt x="673608" y="255016"/>
                </a:lnTo>
                <a:lnTo>
                  <a:pt x="786891" y="484632"/>
                </a:lnTo>
                <a:lnTo>
                  <a:pt x="0" y="484632"/>
                </a:lnTo>
                <a:lnTo>
                  <a:pt x="0" y="0"/>
                </a:lnTo>
                <a:close/>
              </a:path>
            </a:pathLst>
          </a:custGeom>
          <a:gradFill>
            <a:gsLst>
              <a:gs pos="0">
                <a:srgbClr val="92D050"/>
              </a:gs>
              <a:gs pos="100000">
                <a:srgbClr val="00BD3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CONTENT DUE</a:t>
            </a:r>
            <a:endParaRPr sz="11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00/00</a:t>
            </a:r>
            <a:endParaRPr/>
          </a:p>
        </p:txBody>
      </p:sp>
      <p:sp>
        <p:nvSpPr>
          <p:cNvPr id="190" name="Google Shape;190;p4"/>
          <p:cNvSpPr/>
          <p:nvPr/>
        </p:nvSpPr>
        <p:spPr>
          <a:xfrm>
            <a:off x="210752" y="4214740"/>
            <a:ext cx="1244600" cy="566889"/>
          </a:xfrm>
          <a:custGeom>
            <a:avLst/>
            <a:gdLst/>
            <a:ahLst/>
            <a:cxnLst/>
            <a:rect l="l" t="t" r="r" b="b"/>
            <a:pathLst>
              <a:path w="786891" h="484632" extrusionOk="0">
                <a:moveTo>
                  <a:pt x="0" y="0"/>
                </a:moveTo>
                <a:lnTo>
                  <a:pt x="786891" y="0"/>
                </a:lnTo>
                <a:lnTo>
                  <a:pt x="673608" y="255016"/>
                </a:lnTo>
                <a:lnTo>
                  <a:pt x="786891" y="484632"/>
                </a:lnTo>
                <a:lnTo>
                  <a:pt x="0" y="484632"/>
                </a:lnTo>
                <a:lnTo>
                  <a:pt x="0" y="0"/>
                </a:lnTo>
                <a:close/>
              </a:path>
            </a:pathLst>
          </a:custGeom>
          <a:gradFill>
            <a:gsLst>
              <a:gs pos="0">
                <a:srgbClr val="FAAC9F"/>
              </a:gs>
              <a:gs pos="100000">
                <a:srgbClr val="FF7D3A"/>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a:solidFill>
                  <a:schemeClr val="dk1"/>
                </a:solidFill>
                <a:latin typeface="Century Gothic"/>
                <a:ea typeface="Century Gothic"/>
                <a:cs typeface="Century Gothic"/>
                <a:sym typeface="Century Gothic"/>
              </a:rPr>
              <a:t>CONTENT DUE 00/00</a:t>
            </a:r>
            <a:endParaRPr/>
          </a:p>
        </p:txBody>
      </p:sp>
      <p:grpSp>
        <p:nvGrpSpPr>
          <p:cNvPr id="191" name="Google Shape;191;p4"/>
          <p:cNvGrpSpPr/>
          <p:nvPr/>
        </p:nvGrpSpPr>
        <p:grpSpPr>
          <a:xfrm>
            <a:off x="5062596" y="733526"/>
            <a:ext cx="1147522" cy="5166360"/>
            <a:chOff x="6007100" y="88900"/>
            <a:chExt cx="1147522" cy="6530440"/>
          </a:xfrm>
        </p:grpSpPr>
        <p:cxnSp>
          <p:nvCxnSpPr>
            <p:cNvPr id="192" name="Google Shape;192;p4"/>
            <p:cNvCxnSpPr/>
            <p:nvPr/>
          </p:nvCxnSpPr>
          <p:spPr>
            <a:xfrm>
              <a:off x="60071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193" name="Google Shape;193;p4"/>
            <p:cNvSpPr/>
            <p:nvPr/>
          </p:nvSpPr>
          <p:spPr>
            <a:xfrm>
              <a:off x="6019794" y="3402731"/>
              <a:ext cx="1134828" cy="496939"/>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TWO</a:t>
              </a:r>
              <a:endParaRPr sz="900" b="1">
                <a:solidFill>
                  <a:schemeClr val="lt1"/>
                </a:solidFill>
                <a:latin typeface="Century Gothic"/>
                <a:ea typeface="Century Gothic"/>
                <a:cs typeface="Century Gothic"/>
                <a:sym typeface="Century Gothic"/>
              </a:endParaRPr>
            </a:p>
          </p:txBody>
        </p:sp>
      </p:grpSp>
      <p:grpSp>
        <p:nvGrpSpPr>
          <p:cNvPr id="194" name="Google Shape;194;p4"/>
          <p:cNvGrpSpPr/>
          <p:nvPr/>
        </p:nvGrpSpPr>
        <p:grpSpPr>
          <a:xfrm>
            <a:off x="6646596" y="754838"/>
            <a:ext cx="1147522" cy="5166360"/>
            <a:chOff x="2540000" y="88900"/>
            <a:chExt cx="1147522" cy="6530440"/>
          </a:xfrm>
        </p:grpSpPr>
        <p:cxnSp>
          <p:nvCxnSpPr>
            <p:cNvPr id="195" name="Google Shape;195;p4"/>
            <p:cNvCxnSpPr/>
            <p:nvPr/>
          </p:nvCxnSpPr>
          <p:spPr>
            <a:xfrm>
              <a:off x="25400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196" name="Google Shape;196;p4"/>
            <p:cNvSpPr/>
            <p:nvPr/>
          </p:nvSpPr>
          <p:spPr>
            <a:xfrm>
              <a:off x="2552694" y="2691206"/>
              <a:ext cx="1134828" cy="498271"/>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THREE</a:t>
              </a:r>
              <a:endParaRPr sz="900" b="1">
                <a:solidFill>
                  <a:schemeClr val="lt1"/>
                </a:solidFill>
                <a:latin typeface="Century Gothic"/>
                <a:ea typeface="Century Gothic"/>
                <a:cs typeface="Century Gothic"/>
                <a:sym typeface="Century Gothic"/>
              </a:endParaRPr>
            </a:p>
          </p:txBody>
        </p:sp>
      </p:grpSp>
      <p:grpSp>
        <p:nvGrpSpPr>
          <p:cNvPr id="197" name="Google Shape;197;p4"/>
          <p:cNvGrpSpPr/>
          <p:nvPr/>
        </p:nvGrpSpPr>
        <p:grpSpPr>
          <a:xfrm>
            <a:off x="8215104" y="754838"/>
            <a:ext cx="1147522" cy="5166360"/>
            <a:chOff x="6007100" y="88900"/>
            <a:chExt cx="1147522" cy="6530440"/>
          </a:xfrm>
        </p:grpSpPr>
        <p:cxnSp>
          <p:nvCxnSpPr>
            <p:cNvPr id="198" name="Google Shape;198;p4"/>
            <p:cNvCxnSpPr/>
            <p:nvPr/>
          </p:nvCxnSpPr>
          <p:spPr>
            <a:xfrm>
              <a:off x="6007100" y="88900"/>
              <a:ext cx="0" cy="6530440"/>
            </a:xfrm>
            <a:prstGeom prst="straightConnector1">
              <a:avLst/>
            </a:prstGeom>
            <a:noFill/>
            <a:ln w="34925" cap="rnd" cmpd="sng">
              <a:solidFill>
                <a:srgbClr val="7F7F7F">
                  <a:alpha val="60000"/>
                </a:srgbClr>
              </a:solidFill>
              <a:prstDash val="dot"/>
              <a:miter lim="800000"/>
              <a:headEnd type="oval" w="med" len="med"/>
              <a:tailEnd type="oval" w="med" len="med"/>
            </a:ln>
          </p:spPr>
        </p:cxnSp>
        <p:sp>
          <p:nvSpPr>
            <p:cNvPr id="199" name="Google Shape;199;p4"/>
            <p:cNvSpPr/>
            <p:nvPr/>
          </p:nvSpPr>
          <p:spPr>
            <a:xfrm>
              <a:off x="6019794" y="3941776"/>
              <a:ext cx="1134828" cy="496939"/>
            </a:xfrm>
            <a:prstGeom prst="flowChartDisplay">
              <a:avLst/>
            </a:prstGeom>
            <a:solidFill>
              <a:srgbClr val="F2F2F2"/>
            </a:solidFill>
            <a:ln>
              <a:noFill/>
            </a:ln>
            <a:effectLst>
              <a:outerShdw blurRad="57150" dist="19050" dir="5400000" algn="ctr" rotWithShape="0">
                <a:srgbClr val="000000">
                  <a:alpha val="62745"/>
                </a:srgbClr>
              </a:outerShdw>
            </a:effectLst>
          </p:spPr>
          <p:txBody>
            <a:bodyPr spcFirstLastPara="1" wrap="square" lIns="0" tIns="0" rIns="0" bIns="0" anchor="ctr" anchorCtr="0">
              <a:noAutofit/>
            </a:bodyPr>
            <a:lstStyle/>
            <a:p>
              <a:pPr marL="0" marR="0" lvl="0" indent="0" algn="ctr" rtl="0">
                <a:spcBef>
                  <a:spcPts val="0"/>
                </a:spcBef>
                <a:spcAft>
                  <a:spcPts val="0"/>
                </a:spcAft>
                <a:buNone/>
              </a:pPr>
              <a:r>
                <a:rPr lang="en-US" sz="900" b="1">
                  <a:solidFill>
                    <a:schemeClr val="dk1"/>
                  </a:solidFill>
                  <a:latin typeface="Century Gothic"/>
                  <a:ea typeface="Century Gothic"/>
                  <a:cs typeface="Century Gothic"/>
                  <a:sym typeface="Century Gothic"/>
                </a:rPr>
                <a:t>MILESTONE FOUR</a:t>
              </a:r>
              <a:endParaRPr sz="900" b="1">
                <a:solidFill>
                  <a:schemeClr val="lt1"/>
                </a:solidFill>
                <a:latin typeface="Century Gothic"/>
                <a:ea typeface="Century Gothic"/>
                <a:cs typeface="Century Gothic"/>
                <a:sym typeface="Century Gothic"/>
              </a:endParaRPr>
            </a:p>
          </p:txBody>
        </p:sp>
      </p:grpSp>
      <p:sp>
        <p:nvSpPr>
          <p:cNvPr id="200" name="Google Shape;200;p4"/>
          <p:cNvSpPr/>
          <p:nvPr/>
        </p:nvSpPr>
        <p:spPr>
          <a:xfrm>
            <a:off x="139632" y="2822597"/>
            <a:ext cx="1948177" cy="301752"/>
          </a:xfrm>
          <a:prstGeom prst="roundRect">
            <a:avLst>
              <a:gd name="adj" fmla="val 16667"/>
            </a:avLst>
          </a:prstGeom>
          <a:solidFill>
            <a:srgbClr val="D8D8D8"/>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a:solidFill>
                  <a:srgbClr val="000000"/>
                </a:solidFill>
                <a:latin typeface="Century Gothic"/>
                <a:ea typeface="Century Gothic"/>
                <a:cs typeface="Century Gothic"/>
                <a:sym typeface="Century Gothic"/>
              </a:rPr>
              <a:t>Add Task Here</a:t>
            </a:r>
            <a:endParaRPr/>
          </a:p>
        </p:txBody>
      </p:sp>
      <p:sp>
        <p:nvSpPr>
          <p:cNvPr id="2" name="TextBox 5">
            <a:extLst>
              <a:ext uri="{FF2B5EF4-FFF2-40B4-BE49-F238E27FC236}">
                <a16:creationId xmlns:a16="http://schemas.microsoft.com/office/drawing/2014/main" id="{26E3E3A4-33A3-839A-672B-A8445A1405F4}"/>
              </a:ext>
            </a:extLst>
          </p:cNvPr>
          <p:cNvSpPr txBox="1"/>
          <p:nvPr/>
        </p:nvSpPr>
        <p:spPr>
          <a:xfrm>
            <a:off x="3161262" y="6361002"/>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05"/>
        <p:cNvGrpSpPr/>
        <p:nvPr/>
      </p:nvGrpSpPr>
      <p:grpSpPr>
        <a:xfrm>
          <a:off x="0" y="0"/>
          <a:ext cx="0" cy="0"/>
          <a:chOff x="0" y="0"/>
          <a:chExt cx="0" cy="0"/>
        </a:xfrm>
      </p:grpSpPr>
      <p:graphicFrame>
        <p:nvGraphicFramePr>
          <p:cNvPr id="206" name="Google Shape;206;p5"/>
          <p:cNvGraphicFramePr/>
          <p:nvPr>
            <p:extLst>
              <p:ext uri="{D42A27DB-BD31-4B8C-83A1-F6EECF244321}">
                <p14:modId xmlns:p14="http://schemas.microsoft.com/office/powerpoint/2010/main" val="2724435359"/>
              </p:ext>
            </p:extLst>
          </p:nvPr>
        </p:nvGraphicFramePr>
        <p:xfrm>
          <a:off x="787790" y="1050352"/>
          <a:ext cx="10227225" cy="2468350"/>
        </p:xfrm>
        <a:graphic>
          <a:graphicData uri="http://schemas.openxmlformats.org/drawingml/2006/table">
            <a:tbl>
              <a:tblPr firstRow="1" firstCol="1" bandRow="1">
                <a:noFill/>
                <a:tableStyleId>{F529B5C7-25F3-4A0D-A767-A97E75FD4111}</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4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u="none" strike="noStrike" cap="none" dirty="0">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bg1">
                        <a:lumMod val="95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308</Words>
  <Application>Microsoft Office PowerPoint</Application>
  <PresentationFormat>Widescreen</PresentationFormat>
  <Paragraphs>83</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Century Gothic</vt:lpstr>
      <vt:lpstr>Тема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Alexandra Ragazhinskaya</dc:creator>
  <cp:lastModifiedBy>Bess</cp:lastModifiedBy>
  <cp:revision>1</cp:revision>
  <dcterms:created xsi:type="dcterms:W3CDTF">2021-07-07T23:54:57Z</dcterms:created>
  <dcterms:modified xsi:type="dcterms:W3CDTF">2025-07-19T14:45:47Z</dcterms:modified>
</cp:coreProperties>
</file>