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53E42-4ABB-4B45-ADE5-532FB818370B}" v="16" dt="2024-02-21T21:28:46.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86447"/>
  </p:normalViewPr>
  <p:slideViewPr>
    <p:cSldViewPr snapToGrid="0" snapToObjects="1">
      <p:cViewPr varScale="1">
        <p:scale>
          <a:sx n="127" d="100"/>
          <a:sy n="127" d="100"/>
        </p:scale>
        <p:origin x="1192" y="19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6E53E42-4ABB-4B45-ADE5-532FB818370B}"/>
    <pc:docChg chg="undo custSel modSld">
      <pc:chgData name="Bess Dunlevy" userId="dd4b9a8537dbe9d0" providerId="LiveId" clId="{A6E53E42-4ABB-4B45-ADE5-532FB818370B}" dt="2024-02-21T21:40:14.585" v="341" actId="207"/>
      <pc:docMkLst>
        <pc:docMk/>
      </pc:docMkLst>
      <pc:sldChg chg="addSp delSp modSp mod">
        <pc:chgData name="Bess Dunlevy" userId="dd4b9a8537dbe9d0" providerId="LiveId" clId="{A6E53E42-4ABB-4B45-ADE5-532FB818370B}" dt="2024-02-21T21:29:07.212" v="319" actId="1076"/>
        <pc:sldMkLst>
          <pc:docMk/>
          <pc:sldMk cId="1508588292" sldId="342"/>
        </pc:sldMkLst>
        <pc:spChg chg="del">
          <ac:chgData name="Bess Dunlevy" userId="dd4b9a8537dbe9d0" providerId="LiveId" clId="{A6E53E42-4ABB-4B45-ADE5-532FB818370B}" dt="2024-02-21T21:04:59.640" v="55" actId="478"/>
          <ac:spMkLst>
            <pc:docMk/>
            <pc:sldMk cId="1508588292" sldId="342"/>
            <ac:spMk id="5" creationId="{612228D6-BD7A-9B04-AEE8-35F6F16BAF9C}"/>
          </ac:spMkLst>
        </pc:spChg>
        <pc:spChg chg="mod">
          <ac:chgData name="Bess Dunlevy" userId="dd4b9a8537dbe9d0" providerId="LiveId" clId="{A6E53E42-4ABB-4B45-ADE5-532FB818370B}" dt="2024-02-21T21:29:07.212" v="319" actId="1076"/>
          <ac:spMkLst>
            <pc:docMk/>
            <pc:sldMk cId="1508588292" sldId="342"/>
            <ac:spMk id="11" creationId="{337A3371-9EA4-4C46-A817-F8A47B8962FF}"/>
          </ac:spMkLst>
        </pc:spChg>
        <pc:spChg chg="mod">
          <ac:chgData name="Bess Dunlevy" userId="dd4b9a8537dbe9d0" providerId="LiveId" clId="{A6E53E42-4ABB-4B45-ADE5-532FB818370B}" dt="2024-02-21T21:04:55.706" v="54" actId="20577"/>
          <ac:spMkLst>
            <pc:docMk/>
            <pc:sldMk cId="1508588292" sldId="342"/>
            <ac:spMk id="33" creationId="{143A449B-AAB7-994A-92CE-8F48E2CA7DF6}"/>
          </ac:spMkLst>
        </pc:spChg>
        <pc:picChg chg="add del mod">
          <ac:chgData name="Bess Dunlevy" userId="dd4b9a8537dbe9d0" providerId="LiveId" clId="{A6E53E42-4ABB-4B45-ADE5-532FB818370B}" dt="2024-02-21T21:26:45.300" v="307" actId="478"/>
          <ac:picMkLst>
            <pc:docMk/>
            <pc:sldMk cId="1508588292" sldId="342"/>
            <ac:picMk id="2" creationId="{D8864D65-D198-62F4-549E-D3A166D548DA}"/>
          </ac:picMkLst>
        </pc:picChg>
        <pc:picChg chg="add mod">
          <ac:chgData name="Bess Dunlevy" userId="dd4b9a8537dbe9d0" providerId="LiveId" clId="{A6E53E42-4ABB-4B45-ADE5-532FB818370B}" dt="2024-02-21T21:28:57.162" v="317" actId="1076"/>
          <ac:picMkLst>
            <pc:docMk/>
            <pc:sldMk cId="1508588292" sldId="342"/>
            <ac:picMk id="6" creationId="{7D2A100B-3CD7-75E6-422F-BC6CA975C797}"/>
          </ac:picMkLst>
        </pc:picChg>
        <pc:picChg chg="del">
          <ac:chgData name="Bess Dunlevy" userId="dd4b9a8537dbe9d0" providerId="LiveId" clId="{A6E53E42-4ABB-4B45-ADE5-532FB818370B}" dt="2024-02-21T21:04:41.395" v="0" actId="478"/>
          <ac:picMkLst>
            <pc:docMk/>
            <pc:sldMk cId="1508588292" sldId="342"/>
            <ac:picMk id="7" creationId="{4D0CC9EA-083F-C675-7A7E-EDDDDCD02B47}"/>
          </ac:picMkLst>
        </pc:picChg>
        <pc:picChg chg="add mod">
          <ac:chgData name="Bess Dunlevy" userId="dd4b9a8537dbe9d0" providerId="LiveId" clId="{A6E53E42-4ABB-4B45-ADE5-532FB818370B}" dt="2024-02-21T21:28:49.827" v="314" actId="1076"/>
          <ac:picMkLst>
            <pc:docMk/>
            <pc:sldMk cId="1508588292" sldId="342"/>
            <ac:picMk id="8" creationId="{0FB159FC-54C7-5361-63A0-C7D7C2EBE1E2}"/>
          </ac:picMkLst>
        </pc:picChg>
        <pc:picChg chg="add mod">
          <ac:chgData name="Bess Dunlevy" userId="dd4b9a8537dbe9d0" providerId="LiveId" clId="{A6E53E42-4ABB-4B45-ADE5-532FB818370B}" dt="2024-02-21T21:29:01.899" v="318" actId="1076"/>
          <ac:picMkLst>
            <pc:docMk/>
            <pc:sldMk cId="1508588292" sldId="342"/>
            <ac:picMk id="12" creationId="{56418D32-B0CD-EEF9-CF8F-5C2A7D9ED868}"/>
          </ac:picMkLst>
        </pc:picChg>
        <pc:picChg chg="del">
          <ac:chgData name="Bess Dunlevy" userId="dd4b9a8537dbe9d0" providerId="LiveId" clId="{A6E53E42-4ABB-4B45-ADE5-532FB818370B}" dt="2024-02-21T21:28:54.942" v="316" actId="478"/>
          <ac:picMkLst>
            <pc:docMk/>
            <pc:sldMk cId="1508588292" sldId="342"/>
            <ac:picMk id="15" creationId="{7D547EB1-1706-F587-68FF-AAB17A4009C2}"/>
          </ac:picMkLst>
        </pc:picChg>
        <pc:cxnChg chg="del">
          <ac:chgData name="Bess Dunlevy" userId="dd4b9a8537dbe9d0" providerId="LiveId" clId="{A6E53E42-4ABB-4B45-ADE5-532FB818370B}" dt="2024-02-21T21:04:59.640" v="55" actId="478"/>
          <ac:cxnSpMkLst>
            <pc:docMk/>
            <pc:sldMk cId="1508588292" sldId="342"/>
            <ac:cxnSpMk id="9" creationId="{63BC2504-EB5D-9870-FDB3-88C32A0486C9}"/>
          </ac:cxnSpMkLst>
        </pc:cxnChg>
        <pc:cxnChg chg="del">
          <ac:chgData name="Bess Dunlevy" userId="dd4b9a8537dbe9d0" providerId="LiveId" clId="{A6E53E42-4ABB-4B45-ADE5-532FB818370B}" dt="2024-02-21T21:04:59.640" v="55" actId="478"/>
          <ac:cxnSpMkLst>
            <pc:docMk/>
            <pc:sldMk cId="1508588292" sldId="342"/>
            <ac:cxnSpMk id="10" creationId="{8BA65280-659F-A4A9-0B2B-E41BDA589099}"/>
          </ac:cxnSpMkLst>
        </pc:cxnChg>
      </pc:sldChg>
      <pc:sldChg chg="addSp delSp modSp mod">
        <pc:chgData name="Bess Dunlevy" userId="dd4b9a8537dbe9d0" providerId="LiveId" clId="{A6E53E42-4ABB-4B45-ADE5-532FB818370B}" dt="2024-02-21T21:40:14.585" v="341" actId="207"/>
        <pc:sldMkLst>
          <pc:docMk/>
          <pc:sldMk cId="1179924037" sldId="353"/>
        </pc:sldMkLst>
        <pc:spChg chg="mod">
          <ac:chgData name="Bess Dunlevy" userId="dd4b9a8537dbe9d0" providerId="LiveId" clId="{A6E53E42-4ABB-4B45-ADE5-532FB818370B}" dt="2024-02-21T21:16:18.789" v="161" actId="14100"/>
          <ac:spMkLst>
            <pc:docMk/>
            <pc:sldMk cId="1179924037" sldId="353"/>
            <ac:spMk id="3" creationId="{BCE760FD-6E50-FD4F-B597-7E228EDE51FD}"/>
          </ac:spMkLst>
        </pc:spChg>
        <pc:spChg chg="add mod ord">
          <ac:chgData name="Bess Dunlevy" userId="dd4b9a8537dbe9d0" providerId="LiveId" clId="{A6E53E42-4ABB-4B45-ADE5-532FB818370B}" dt="2024-02-21T21:40:11.889" v="340" actId="207"/>
          <ac:spMkLst>
            <pc:docMk/>
            <pc:sldMk cId="1179924037" sldId="353"/>
            <ac:spMk id="10" creationId="{D45393C6-2FB7-505A-5552-BDB59B59B9A2}"/>
          </ac:spMkLst>
        </pc:spChg>
        <pc:spChg chg="add mod">
          <ac:chgData name="Bess Dunlevy" userId="dd4b9a8537dbe9d0" providerId="LiveId" clId="{A6E53E42-4ABB-4B45-ADE5-532FB818370B}" dt="2024-02-21T21:40:14.585" v="341" actId="207"/>
          <ac:spMkLst>
            <pc:docMk/>
            <pc:sldMk cId="1179924037" sldId="353"/>
            <ac:spMk id="12" creationId="{93A4E565-0A14-83CF-98C0-DB8CC79D1EDB}"/>
          </ac:spMkLst>
        </pc:spChg>
        <pc:spChg chg="add mod">
          <ac:chgData name="Bess Dunlevy" userId="dd4b9a8537dbe9d0" providerId="LiveId" clId="{A6E53E42-4ABB-4B45-ADE5-532FB818370B}" dt="2024-02-21T21:16:14.597" v="159" actId="14100"/>
          <ac:spMkLst>
            <pc:docMk/>
            <pc:sldMk cId="1179924037" sldId="353"/>
            <ac:spMk id="13" creationId="{53052990-8280-7618-134D-72CECD60EA2F}"/>
          </ac:spMkLst>
        </pc:spChg>
        <pc:spChg chg="add del mod">
          <ac:chgData name="Bess Dunlevy" userId="dd4b9a8537dbe9d0" providerId="LiveId" clId="{A6E53E42-4ABB-4B45-ADE5-532FB818370B}" dt="2024-02-21T21:29:14.944" v="320" actId="478"/>
          <ac:spMkLst>
            <pc:docMk/>
            <pc:sldMk cId="1179924037" sldId="353"/>
            <ac:spMk id="17" creationId="{A9E7C2D9-9578-4BD8-54E4-E4817ACBFF8F}"/>
          </ac:spMkLst>
        </pc:spChg>
        <pc:spChg chg="add del mod">
          <ac:chgData name="Bess Dunlevy" userId="dd4b9a8537dbe9d0" providerId="LiveId" clId="{A6E53E42-4ABB-4B45-ADE5-532FB818370B}" dt="2024-02-21T21:29:14.944" v="320" actId="478"/>
          <ac:spMkLst>
            <pc:docMk/>
            <pc:sldMk cId="1179924037" sldId="353"/>
            <ac:spMk id="18" creationId="{FB6A2192-75FA-17C4-1A35-9C9C8FF4F41B}"/>
          </ac:spMkLst>
        </pc:spChg>
        <pc:spChg chg="add del mod">
          <ac:chgData name="Bess Dunlevy" userId="dd4b9a8537dbe9d0" providerId="LiveId" clId="{A6E53E42-4ABB-4B45-ADE5-532FB818370B}" dt="2024-02-21T21:23:41.496" v="217" actId="478"/>
          <ac:spMkLst>
            <pc:docMk/>
            <pc:sldMk cId="1179924037" sldId="353"/>
            <ac:spMk id="19" creationId="{B6E2FDE8-879B-0302-01B6-3332064E1952}"/>
          </ac:spMkLst>
        </pc:spChg>
        <pc:spChg chg="add mod">
          <ac:chgData name="Bess Dunlevy" userId="dd4b9a8537dbe9d0" providerId="LiveId" clId="{A6E53E42-4ABB-4B45-ADE5-532FB818370B}" dt="2024-02-21T21:40:03.478" v="338" actId="14100"/>
          <ac:spMkLst>
            <pc:docMk/>
            <pc:sldMk cId="1179924037" sldId="353"/>
            <ac:spMk id="20" creationId="{C32302C0-E44B-2FBF-1B1F-DEFB39F93A43}"/>
          </ac:spMkLst>
        </pc:spChg>
        <pc:spChg chg="add mod">
          <ac:chgData name="Bess Dunlevy" userId="dd4b9a8537dbe9d0" providerId="LiveId" clId="{A6E53E42-4ABB-4B45-ADE5-532FB818370B}" dt="2024-02-21T21:25:07.931" v="293" actId="1035"/>
          <ac:spMkLst>
            <pc:docMk/>
            <pc:sldMk cId="1179924037" sldId="353"/>
            <ac:spMk id="21" creationId="{AA8CB221-EB0D-9439-9D01-0B9F6FDC26C6}"/>
          </ac:spMkLst>
        </pc:spChg>
        <pc:spChg chg="add del mod">
          <ac:chgData name="Bess Dunlevy" userId="dd4b9a8537dbe9d0" providerId="LiveId" clId="{A6E53E42-4ABB-4B45-ADE5-532FB818370B}" dt="2024-02-21T21:39:52.046" v="332" actId="478"/>
          <ac:spMkLst>
            <pc:docMk/>
            <pc:sldMk cId="1179924037" sldId="353"/>
            <ac:spMk id="22" creationId="{769CA55B-ED82-68F9-2B75-081200C047BC}"/>
          </ac:spMkLst>
        </pc:spChg>
        <pc:spChg chg="add del mod">
          <ac:chgData name="Bess Dunlevy" userId="dd4b9a8537dbe9d0" providerId="LiveId" clId="{A6E53E42-4ABB-4B45-ADE5-532FB818370B}" dt="2024-02-21T21:39:48.089" v="331" actId="478"/>
          <ac:spMkLst>
            <pc:docMk/>
            <pc:sldMk cId="1179924037" sldId="353"/>
            <ac:spMk id="23" creationId="{FC208287-5D1D-86EE-7F76-60BA99577585}"/>
          </ac:spMkLst>
        </pc:spChg>
        <pc:spChg chg="add del mod">
          <ac:chgData name="Bess Dunlevy" userId="dd4b9a8537dbe9d0" providerId="LiveId" clId="{A6E53E42-4ABB-4B45-ADE5-532FB818370B}" dt="2024-02-21T21:39:52.046" v="332" actId="478"/>
          <ac:spMkLst>
            <pc:docMk/>
            <pc:sldMk cId="1179924037" sldId="353"/>
            <ac:spMk id="24" creationId="{45800A13-CC7D-E860-CE1F-6F2752BBA4F0}"/>
          </ac:spMkLst>
        </pc:spChg>
        <pc:spChg chg="add del mod">
          <ac:chgData name="Bess Dunlevy" userId="dd4b9a8537dbe9d0" providerId="LiveId" clId="{A6E53E42-4ABB-4B45-ADE5-532FB818370B}" dt="2024-02-21T21:39:48.089" v="331" actId="478"/>
          <ac:spMkLst>
            <pc:docMk/>
            <pc:sldMk cId="1179924037" sldId="353"/>
            <ac:spMk id="25" creationId="{C8DA9C80-8D54-8A13-26C5-6347F156702E}"/>
          </ac:spMkLst>
        </pc:spChg>
        <pc:spChg chg="add del mod">
          <ac:chgData name="Bess Dunlevy" userId="dd4b9a8537dbe9d0" providerId="LiveId" clId="{A6E53E42-4ABB-4B45-ADE5-532FB818370B}" dt="2024-02-21T21:39:52.046" v="332" actId="478"/>
          <ac:spMkLst>
            <pc:docMk/>
            <pc:sldMk cId="1179924037" sldId="353"/>
            <ac:spMk id="27" creationId="{7C6B5067-57A7-1597-00C3-22DD4A6493B6}"/>
          </ac:spMkLst>
        </pc:spChg>
        <pc:spChg chg="add del mod">
          <ac:chgData name="Bess Dunlevy" userId="dd4b9a8537dbe9d0" providerId="LiveId" clId="{A6E53E42-4ABB-4B45-ADE5-532FB818370B}" dt="2024-02-21T21:39:48.089" v="331" actId="478"/>
          <ac:spMkLst>
            <pc:docMk/>
            <pc:sldMk cId="1179924037" sldId="353"/>
            <ac:spMk id="28" creationId="{FC2BB6AF-8596-A73A-0635-500AEA710A9F}"/>
          </ac:spMkLst>
        </pc:spChg>
        <pc:spChg chg="add del mod">
          <ac:chgData name="Bess Dunlevy" userId="dd4b9a8537dbe9d0" providerId="LiveId" clId="{A6E53E42-4ABB-4B45-ADE5-532FB818370B}" dt="2024-02-21T21:25:17.443" v="296" actId="478"/>
          <ac:spMkLst>
            <pc:docMk/>
            <pc:sldMk cId="1179924037" sldId="353"/>
            <ac:spMk id="29" creationId="{A0D0B80C-39F9-99A6-552B-C7B78108DA20}"/>
          </ac:spMkLst>
        </pc:spChg>
        <pc:spChg chg="add del mod">
          <ac:chgData name="Bess Dunlevy" userId="dd4b9a8537dbe9d0" providerId="LiveId" clId="{A6E53E42-4ABB-4B45-ADE5-532FB818370B}" dt="2024-02-21T21:25:17.443" v="296" actId="478"/>
          <ac:spMkLst>
            <pc:docMk/>
            <pc:sldMk cId="1179924037" sldId="353"/>
            <ac:spMk id="30" creationId="{4ACF5E79-3E74-BEE0-EB87-72F7472ED80A}"/>
          </ac:spMkLst>
        </pc:spChg>
        <pc:spChg chg="add del mod">
          <ac:chgData name="Bess Dunlevy" userId="dd4b9a8537dbe9d0" providerId="LiveId" clId="{A6E53E42-4ABB-4B45-ADE5-532FB818370B}" dt="2024-02-21T21:25:17.443" v="296" actId="478"/>
          <ac:spMkLst>
            <pc:docMk/>
            <pc:sldMk cId="1179924037" sldId="353"/>
            <ac:spMk id="31" creationId="{7300E5C8-99FC-166B-1E20-0492D8FA44F6}"/>
          </ac:spMkLst>
        </pc:spChg>
        <pc:spChg chg="add del mod">
          <ac:chgData name="Bess Dunlevy" userId="dd4b9a8537dbe9d0" providerId="LiveId" clId="{A6E53E42-4ABB-4B45-ADE5-532FB818370B}" dt="2024-02-21T21:25:17.443" v="296" actId="478"/>
          <ac:spMkLst>
            <pc:docMk/>
            <pc:sldMk cId="1179924037" sldId="353"/>
            <ac:spMk id="32" creationId="{2005550A-E71C-1471-3559-DAD32A521F2D}"/>
          </ac:spMkLst>
        </pc:spChg>
        <pc:spChg chg="add del mod">
          <ac:chgData name="Bess Dunlevy" userId="dd4b9a8537dbe9d0" providerId="LiveId" clId="{A6E53E42-4ABB-4B45-ADE5-532FB818370B}" dt="2024-02-21T21:25:17.443" v="296" actId="478"/>
          <ac:spMkLst>
            <pc:docMk/>
            <pc:sldMk cId="1179924037" sldId="353"/>
            <ac:spMk id="33" creationId="{D839C2BB-0211-98D8-08A2-E832B46A3837}"/>
          </ac:spMkLst>
        </pc:spChg>
        <pc:spChg chg="add del mod">
          <ac:chgData name="Bess Dunlevy" userId="dd4b9a8537dbe9d0" providerId="LiveId" clId="{A6E53E42-4ABB-4B45-ADE5-532FB818370B}" dt="2024-02-21T21:25:17.443" v="296" actId="478"/>
          <ac:spMkLst>
            <pc:docMk/>
            <pc:sldMk cId="1179924037" sldId="353"/>
            <ac:spMk id="34" creationId="{0CFBED08-6805-B6BF-F083-00FC12B3AAD9}"/>
          </ac:spMkLst>
        </pc:spChg>
        <pc:spChg chg="add mod">
          <ac:chgData name="Bess Dunlevy" userId="dd4b9a8537dbe9d0" providerId="LiveId" clId="{A6E53E42-4ABB-4B45-ADE5-532FB818370B}" dt="2024-02-21T21:40:00.600" v="337" actId="14100"/>
          <ac:spMkLst>
            <pc:docMk/>
            <pc:sldMk cId="1179924037" sldId="353"/>
            <ac:spMk id="35" creationId="{04F1F7F2-DACE-99C2-2F2B-D67BD66ED2FD}"/>
          </ac:spMkLst>
        </pc:spChg>
        <pc:spChg chg="add mod">
          <ac:chgData name="Bess Dunlevy" userId="dd4b9a8537dbe9d0" providerId="LiveId" clId="{A6E53E42-4ABB-4B45-ADE5-532FB818370B}" dt="2024-02-21T21:25:55.343" v="304" actId="1076"/>
          <ac:spMkLst>
            <pc:docMk/>
            <pc:sldMk cId="1179924037" sldId="353"/>
            <ac:spMk id="36" creationId="{3D537591-0E8C-E38D-AC1F-9C9B7F657928}"/>
          </ac:spMkLst>
        </pc:spChg>
        <pc:spChg chg="add del mod">
          <ac:chgData name="Bess Dunlevy" userId="dd4b9a8537dbe9d0" providerId="LiveId" clId="{A6E53E42-4ABB-4B45-ADE5-532FB818370B}" dt="2024-02-21T21:39:57.290" v="336" actId="478"/>
          <ac:spMkLst>
            <pc:docMk/>
            <pc:sldMk cId="1179924037" sldId="353"/>
            <ac:spMk id="37" creationId="{1B5E42E9-784F-CF82-2D74-1266F87AFBB7}"/>
          </ac:spMkLst>
        </pc:spChg>
        <pc:spChg chg="add del mod">
          <ac:chgData name="Bess Dunlevy" userId="dd4b9a8537dbe9d0" providerId="LiveId" clId="{A6E53E42-4ABB-4B45-ADE5-532FB818370B}" dt="2024-02-21T21:39:55.155" v="333" actId="478"/>
          <ac:spMkLst>
            <pc:docMk/>
            <pc:sldMk cId="1179924037" sldId="353"/>
            <ac:spMk id="38" creationId="{B1216852-0495-4538-69FE-F45478DA940B}"/>
          </ac:spMkLst>
        </pc:spChg>
        <pc:spChg chg="add del mod">
          <ac:chgData name="Bess Dunlevy" userId="dd4b9a8537dbe9d0" providerId="LiveId" clId="{A6E53E42-4ABB-4B45-ADE5-532FB818370B}" dt="2024-02-21T21:39:56.427" v="335" actId="478"/>
          <ac:spMkLst>
            <pc:docMk/>
            <pc:sldMk cId="1179924037" sldId="353"/>
            <ac:spMk id="39" creationId="{BA07B869-FC82-FD36-9843-9B49FF17CFA8}"/>
          </ac:spMkLst>
        </pc:spChg>
        <pc:spChg chg="add del mod">
          <ac:chgData name="Bess Dunlevy" userId="dd4b9a8537dbe9d0" providerId="LiveId" clId="{A6E53E42-4ABB-4B45-ADE5-532FB818370B}" dt="2024-02-21T21:39:55.155" v="333" actId="478"/>
          <ac:spMkLst>
            <pc:docMk/>
            <pc:sldMk cId="1179924037" sldId="353"/>
            <ac:spMk id="40" creationId="{F2367B46-43FB-FA3E-CD6A-F27390A0BE70}"/>
          </ac:spMkLst>
        </pc:spChg>
        <pc:spChg chg="add del mod">
          <ac:chgData name="Bess Dunlevy" userId="dd4b9a8537dbe9d0" providerId="LiveId" clId="{A6E53E42-4ABB-4B45-ADE5-532FB818370B}" dt="2024-02-21T21:39:55.842" v="334" actId="478"/>
          <ac:spMkLst>
            <pc:docMk/>
            <pc:sldMk cId="1179924037" sldId="353"/>
            <ac:spMk id="41" creationId="{16C91CA9-17BB-9F78-390F-EDB46A36C89B}"/>
          </ac:spMkLst>
        </pc:spChg>
        <pc:spChg chg="add del mod">
          <ac:chgData name="Bess Dunlevy" userId="dd4b9a8537dbe9d0" providerId="LiveId" clId="{A6E53E42-4ABB-4B45-ADE5-532FB818370B}" dt="2024-02-21T21:39:55.155" v="333" actId="478"/>
          <ac:spMkLst>
            <pc:docMk/>
            <pc:sldMk cId="1179924037" sldId="353"/>
            <ac:spMk id="42" creationId="{A505D3B5-E646-32CC-E0DC-FC54E55D760B}"/>
          </ac:spMkLst>
        </pc:spChg>
        <pc:graphicFrameChg chg="del">
          <ac:chgData name="Bess Dunlevy" userId="dd4b9a8537dbe9d0" providerId="LiveId" clId="{A6E53E42-4ABB-4B45-ADE5-532FB818370B}" dt="2024-02-21T21:05:02.349" v="56" actId="478"/>
          <ac:graphicFrameMkLst>
            <pc:docMk/>
            <pc:sldMk cId="1179924037" sldId="353"/>
            <ac:graphicFrameMk id="6" creationId="{A25A9A92-1AD7-FA76-12BD-529A6360D6F1}"/>
          </ac:graphicFrameMkLst>
        </pc:graphicFrameChg>
        <pc:graphicFrameChg chg="del">
          <ac:chgData name="Bess Dunlevy" userId="dd4b9a8537dbe9d0" providerId="LiveId" clId="{A6E53E42-4ABB-4B45-ADE5-532FB818370B}" dt="2024-02-21T21:05:02.349" v="56" actId="478"/>
          <ac:graphicFrameMkLst>
            <pc:docMk/>
            <pc:sldMk cId="1179924037" sldId="353"/>
            <ac:graphicFrameMk id="11" creationId="{691D65FD-CAAD-9991-5517-94574DF5599A}"/>
          </ac:graphicFrameMkLst>
        </pc:graphicFrameChg>
        <pc:picChg chg="add del mod">
          <ac:chgData name="Bess Dunlevy" userId="dd4b9a8537dbe9d0" providerId="LiveId" clId="{A6E53E42-4ABB-4B45-ADE5-532FB818370B}" dt="2024-02-21T21:13:06.445" v="101" actId="478"/>
          <ac:picMkLst>
            <pc:docMk/>
            <pc:sldMk cId="1179924037" sldId="353"/>
            <ac:picMk id="7" creationId="{1B086B4F-DF64-2F93-51C2-563D5DBFD98F}"/>
          </ac:picMkLst>
        </pc:picChg>
        <pc:picChg chg="add mod modCrop">
          <ac:chgData name="Bess Dunlevy" userId="dd4b9a8537dbe9d0" providerId="LiveId" clId="{A6E53E42-4ABB-4B45-ADE5-532FB818370B}" dt="2024-02-21T21:13:35.941" v="109" actId="1076"/>
          <ac:picMkLst>
            <pc:docMk/>
            <pc:sldMk cId="1179924037" sldId="353"/>
            <ac:picMk id="9" creationId="{08FD7341-AA7D-1805-F960-B3156EC2875A}"/>
          </ac:picMkLst>
        </pc:picChg>
        <pc:picChg chg="add mod modCrop">
          <ac:chgData name="Bess Dunlevy" userId="dd4b9a8537dbe9d0" providerId="LiveId" clId="{A6E53E42-4ABB-4B45-ADE5-532FB818370B}" dt="2024-02-21T21:15:43.377" v="142" actId="1076"/>
          <ac:picMkLst>
            <pc:docMk/>
            <pc:sldMk cId="1179924037" sldId="353"/>
            <ac:picMk id="14" creationId="{6A9A2703-9497-8119-741C-ACF4D96852FD}"/>
          </ac:picMkLst>
        </pc:picChg>
        <pc:picChg chg="add del mod">
          <ac:chgData name="Bess Dunlevy" userId="dd4b9a8537dbe9d0" providerId="LiveId" clId="{A6E53E42-4ABB-4B45-ADE5-532FB818370B}" dt="2024-02-21T21:22:29.177" v="173" actId="478"/>
          <ac:picMkLst>
            <pc:docMk/>
            <pc:sldMk cId="1179924037" sldId="353"/>
            <ac:picMk id="16" creationId="{96A389A6-B1E1-A9AA-7B67-0CD54D76AF97}"/>
          </ac:picMkLst>
        </pc:picChg>
        <pc:picChg chg="del">
          <ac:chgData name="Bess Dunlevy" userId="dd4b9a8537dbe9d0" providerId="LiveId" clId="{A6E53E42-4ABB-4B45-ADE5-532FB818370B}" dt="2024-02-21T21:05:25.521" v="95" actId="478"/>
          <ac:picMkLst>
            <pc:docMk/>
            <pc:sldMk cId="1179924037" sldId="353"/>
            <ac:picMk id="26" creationId="{A443932E-E213-D7C4-9284-52D59B88CAEC}"/>
          </ac:picMkLst>
        </pc:picChg>
        <pc:cxnChg chg="add del mod">
          <ac:chgData name="Bess Dunlevy" userId="dd4b9a8537dbe9d0" providerId="LiveId" clId="{A6E53E42-4ABB-4B45-ADE5-532FB818370B}" dt="2024-02-21T21:15:21.653" v="137" actId="478"/>
          <ac:cxnSpMkLst>
            <pc:docMk/>
            <pc:sldMk cId="1179924037" sldId="353"/>
            <ac:cxnSpMk id="4" creationId="{C0529575-C313-4447-BA6D-7BC9945B7CA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7/11/25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7/11/25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7/11/25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5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400145"/>
            <a:ext cx="6001741" cy="892552"/>
          </a:xfrm>
          <a:prstGeom prst="rect">
            <a:avLst/>
          </a:prstGeom>
          <a:noFill/>
        </p:spPr>
        <p:txBody>
          <a:bodyPr wrap="square" rtlCol="0">
            <a:spAutoFit/>
          </a:bodyPr>
          <a:lstStyle/>
          <a:p>
            <a:pPr rtl="0"/>
            <a:r>
              <a:rPr lang="pt-BR" sz="2600" b="1">
                <a:solidFill>
                  <a:schemeClr val="tx1">
                    <a:lumMod val="65000"/>
                    <a:lumOff val="35000"/>
                  </a:schemeClr>
                </a:solidFill>
                <a:latin typeface="Century Gothic" panose="020B0502020202020204" pitchFamily="34" charset="0"/>
              </a:rPr>
              <a:t>MODELO DE SLIDE DE DECLARAÇÃO E SOLUÇÃO DE PROBLEMA</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444582"/>
            <a:ext cx="8138087" cy="1231106"/>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sz="1400">
                <a:solidFill>
                  <a:schemeClr val="tx1">
                    <a:lumMod val="50000"/>
                    <a:lumOff val="50000"/>
                  </a:schemeClr>
                </a:solidFill>
                <a:latin typeface="Century Gothic" panose="020B0502020202020204" pitchFamily="34" charset="0"/>
              </a:rPr>
              <a:t>NOME</a:t>
            </a:r>
          </a:p>
          <a:p>
            <a:endParaRPr lang="en-US" sz="1400" dirty="0">
              <a:solidFill>
                <a:schemeClr val="tx1">
                  <a:lumMod val="50000"/>
                  <a:lumOff val="50000"/>
                </a:schemeClr>
              </a:solidFill>
              <a:latin typeface="Century Gothic" panose="020B0502020202020204" pitchFamily="34" charset="0"/>
            </a:endParaRPr>
          </a:p>
          <a:p>
            <a:pPr rtl="0"/>
            <a:r>
              <a:rPr lang="pt-BR" sz="1400">
                <a:solidFill>
                  <a:schemeClr val="bg1">
                    <a:lumMod val="50000"/>
                  </a:schemeClr>
                </a:solidFill>
                <a:latin typeface="Century Gothic" panose="020B0502020202020204" pitchFamily="34" charset="0"/>
              </a:rPr>
              <a:t>Data de criação: DD/MM/AA</a:t>
            </a:r>
          </a:p>
          <a:p>
            <a:pPr rtl="0"/>
            <a:r>
              <a:rPr lang="pt-BR" sz="1400">
                <a:solidFill>
                  <a:schemeClr val="bg1">
                    <a:lumMod val="50000"/>
                  </a:schemeClr>
                </a:solidFill>
                <a:latin typeface="Century Gothic" panose="020B0502020202020204" pitchFamily="34" charset="0"/>
              </a:rPr>
              <a:t> </a:t>
            </a:r>
          </a:p>
        </p:txBody>
      </p:sp>
      <p:pic>
        <p:nvPicPr>
          <p:cNvPr id="6" name="Picture 5" descr="Um close de uma flor. Descrição gerada automaticamente">
            <a:extLst>
              <a:ext uri="{FF2B5EF4-FFF2-40B4-BE49-F238E27FC236}">
                <a16:creationId xmlns:a16="http://schemas.microsoft.com/office/drawing/2014/main" id="{7D2A100B-3CD7-75E6-422F-BC6CA975C797}"/>
              </a:ext>
            </a:extLst>
          </p:cNvPr>
          <p:cNvPicPr>
            <a:picLocks noChangeAspect="1"/>
          </p:cNvPicPr>
          <p:nvPr/>
        </p:nvPicPr>
        <p:blipFill>
          <a:blip r:embed="rId2"/>
          <a:stretch>
            <a:fillRect/>
          </a:stretch>
        </p:blipFill>
        <p:spPr>
          <a:xfrm>
            <a:off x="3206148" y="933395"/>
            <a:ext cx="5866180" cy="5513089"/>
          </a:xfrm>
          <a:prstGeom prst="rect">
            <a:avLst/>
          </a:prstGeom>
        </p:spPr>
      </p:pic>
      <p:pic>
        <p:nvPicPr>
          <p:cNvPr id="8" name="Picture 7" descr="Um ponto de interrogação e um ponto de exclamação. Descrição gerada automaticamente">
            <a:extLst>
              <a:ext uri="{FF2B5EF4-FFF2-40B4-BE49-F238E27FC236}">
                <a16:creationId xmlns:a16="http://schemas.microsoft.com/office/drawing/2014/main" id="{0FB159FC-54C7-5361-63A0-C7D7C2EBE1E2}"/>
              </a:ext>
            </a:extLst>
          </p:cNvPr>
          <p:cNvPicPr>
            <a:picLocks noChangeAspect="1"/>
          </p:cNvPicPr>
          <p:nvPr/>
        </p:nvPicPr>
        <p:blipFill rotWithShape="1">
          <a:blip r:embed="rId3"/>
          <a:srcRect l="6776" t="17643" r="44945" b="28350"/>
          <a:stretch/>
        </p:blipFill>
        <p:spPr>
          <a:xfrm>
            <a:off x="1560950" y="2805720"/>
            <a:ext cx="1129299" cy="1634836"/>
          </a:xfrm>
          <a:prstGeom prst="rect">
            <a:avLst/>
          </a:prstGeom>
        </p:spPr>
      </p:pic>
      <p:pic>
        <p:nvPicPr>
          <p:cNvPr id="12" name="Picture 11" descr="Um ponto de interrogação e um ponto de exclamação. Descrição gerada automaticamente">
            <a:extLst>
              <a:ext uri="{FF2B5EF4-FFF2-40B4-BE49-F238E27FC236}">
                <a16:creationId xmlns:a16="http://schemas.microsoft.com/office/drawing/2014/main" id="{56418D32-B0CD-EEF9-CF8F-5C2A7D9ED868}"/>
              </a:ext>
            </a:extLst>
          </p:cNvPr>
          <p:cNvPicPr>
            <a:picLocks noChangeAspect="1"/>
          </p:cNvPicPr>
          <p:nvPr/>
        </p:nvPicPr>
        <p:blipFill rotWithShape="1">
          <a:blip r:embed="rId3"/>
          <a:srcRect l="63635" t="17643" r="1419" b="28350"/>
          <a:stretch/>
        </p:blipFill>
        <p:spPr>
          <a:xfrm>
            <a:off x="9701363" y="2872521"/>
            <a:ext cx="817418" cy="1634836"/>
          </a:xfrm>
          <a:prstGeom prst="rect">
            <a:avLst/>
          </a:prstGeom>
        </p:spPr>
      </p:pic>
      <p:pic>
        <p:nvPicPr>
          <p:cNvPr id="2" name="Picture 1" descr="A blue background with white text&#10;&#10;Description automatically generated">
            <a:hlinkClick r:id="rId4"/>
            <a:extLst>
              <a:ext uri="{FF2B5EF4-FFF2-40B4-BE49-F238E27FC236}">
                <a16:creationId xmlns:a16="http://schemas.microsoft.com/office/drawing/2014/main" id="{B26D7C55-766B-BFC5-CC2D-1DB4B344F46C}"/>
              </a:ext>
            </a:extLst>
          </p:cNvPr>
          <p:cNvPicPr>
            <a:picLocks noChangeAspect="1"/>
          </p:cNvPicPr>
          <p:nvPr/>
        </p:nvPicPr>
        <p:blipFill>
          <a:blip r:embed="rId5"/>
          <a:stretch>
            <a:fillRect/>
          </a:stretch>
        </p:blipFill>
        <p:spPr>
          <a:xfrm>
            <a:off x="9072328" y="480646"/>
            <a:ext cx="2758095" cy="5485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5393C6-2FB7-505A-5552-BDB59B59B9A2}"/>
              </a:ext>
            </a:extLst>
          </p:cNvPr>
          <p:cNvSpPr/>
          <p:nvPr/>
        </p:nvSpPr>
        <p:spPr>
          <a:xfrm>
            <a:off x="0" y="0"/>
            <a:ext cx="1542473"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E760FD-6E50-FD4F-B597-7E228EDE51FD}"/>
              </a:ext>
            </a:extLst>
          </p:cNvPr>
          <p:cNvSpPr txBox="1"/>
          <p:nvPr/>
        </p:nvSpPr>
        <p:spPr>
          <a:xfrm>
            <a:off x="1542473" y="373927"/>
            <a:ext cx="4650508" cy="784830"/>
          </a:xfrm>
          <a:prstGeom prst="rect">
            <a:avLst/>
          </a:prstGeom>
          <a:noFill/>
        </p:spPr>
        <p:txBody>
          <a:bodyPr wrap="square" rtlCol="0">
            <a:spAutoFit/>
          </a:bodyPr>
          <a:lstStyle/>
          <a:p>
            <a:pPr algn="ctr" rtl="0"/>
            <a:r>
              <a:rPr lang="pt-BR" sz="4500" spc="700">
                <a:solidFill>
                  <a:schemeClr val="accent2">
                    <a:lumMod val="75000"/>
                  </a:schemeClr>
                </a:solidFill>
                <a:latin typeface="Century Gothic" panose="020B0502020202020204" pitchFamily="34" charset="0"/>
              </a:rPr>
              <a:t>PROBLEMA</a:t>
            </a:r>
          </a:p>
        </p:txBody>
      </p:sp>
      <p:pic>
        <p:nvPicPr>
          <p:cNvPr id="9" name="Picture 8" descr="Um ponto de interrogação e um ponto de exclamação. Descrição gerada automaticamente">
            <a:extLst>
              <a:ext uri="{FF2B5EF4-FFF2-40B4-BE49-F238E27FC236}">
                <a16:creationId xmlns:a16="http://schemas.microsoft.com/office/drawing/2014/main" id="{08FD7341-AA7D-1805-F960-B3156EC2875A}"/>
              </a:ext>
            </a:extLst>
          </p:cNvPr>
          <p:cNvPicPr>
            <a:picLocks noChangeAspect="1"/>
          </p:cNvPicPr>
          <p:nvPr/>
        </p:nvPicPr>
        <p:blipFill rotWithShape="1">
          <a:blip r:embed="rId3"/>
          <a:srcRect l="6776" t="17643" r="44945" b="28350"/>
          <a:stretch/>
        </p:blipFill>
        <p:spPr>
          <a:xfrm>
            <a:off x="212441" y="79729"/>
            <a:ext cx="1129299" cy="1634836"/>
          </a:xfrm>
          <a:prstGeom prst="rect">
            <a:avLst/>
          </a:prstGeom>
        </p:spPr>
      </p:pic>
      <p:sp>
        <p:nvSpPr>
          <p:cNvPr id="12" name="Rectangle 11">
            <a:extLst>
              <a:ext uri="{FF2B5EF4-FFF2-40B4-BE49-F238E27FC236}">
                <a16:creationId xmlns:a16="http://schemas.microsoft.com/office/drawing/2014/main" id="{93A4E565-0A14-83CF-98C0-DB8CC79D1EDB}"/>
              </a:ext>
            </a:extLst>
          </p:cNvPr>
          <p:cNvSpPr/>
          <p:nvPr/>
        </p:nvSpPr>
        <p:spPr>
          <a:xfrm>
            <a:off x="6192982" y="0"/>
            <a:ext cx="1542473"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052990-8280-7618-134D-72CECD60EA2F}"/>
              </a:ext>
            </a:extLst>
          </p:cNvPr>
          <p:cNvSpPr txBox="1"/>
          <p:nvPr/>
        </p:nvSpPr>
        <p:spPr>
          <a:xfrm>
            <a:off x="7735456" y="373927"/>
            <a:ext cx="4456544" cy="784830"/>
          </a:xfrm>
          <a:prstGeom prst="rect">
            <a:avLst/>
          </a:prstGeom>
          <a:noFill/>
        </p:spPr>
        <p:txBody>
          <a:bodyPr wrap="square" rtlCol="0">
            <a:spAutoFit/>
          </a:bodyPr>
          <a:lstStyle/>
          <a:p>
            <a:pPr algn="ctr" rtl="0"/>
            <a:r>
              <a:rPr lang="pt-BR" sz="4500" spc="700">
                <a:solidFill>
                  <a:schemeClr val="accent6">
                    <a:lumMod val="75000"/>
                  </a:schemeClr>
                </a:solidFill>
                <a:latin typeface="Century Gothic" panose="020B0502020202020204" pitchFamily="34" charset="0"/>
              </a:rPr>
              <a:t>SOLUÇÃO</a:t>
            </a:r>
          </a:p>
        </p:txBody>
      </p:sp>
      <p:pic>
        <p:nvPicPr>
          <p:cNvPr id="14" name="Picture 13" descr="Um ponto de interrogação e um ponto de exclamação. Descrição gerada automaticamente">
            <a:extLst>
              <a:ext uri="{FF2B5EF4-FFF2-40B4-BE49-F238E27FC236}">
                <a16:creationId xmlns:a16="http://schemas.microsoft.com/office/drawing/2014/main" id="{6A9A2703-9497-8119-741C-ACF4D96852FD}"/>
              </a:ext>
            </a:extLst>
          </p:cNvPr>
          <p:cNvPicPr>
            <a:picLocks noChangeAspect="1"/>
          </p:cNvPicPr>
          <p:nvPr/>
        </p:nvPicPr>
        <p:blipFill rotWithShape="1">
          <a:blip r:embed="rId3"/>
          <a:srcRect l="63635" t="17643" r="1419" b="28350"/>
          <a:stretch/>
        </p:blipFill>
        <p:spPr>
          <a:xfrm>
            <a:off x="6597074" y="79729"/>
            <a:ext cx="817418" cy="1634836"/>
          </a:xfrm>
          <a:prstGeom prst="rect">
            <a:avLst/>
          </a:prstGeom>
        </p:spPr>
      </p:pic>
      <p:sp>
        <p:nvSpPr>
          <p:cNvPr id="20" name="Rectangle 19">
            <a:extLst>
              <a:ext uri="{FF2B5EF4-FFF2-40B4-BE49-F238E27FC236}">
                <a16:creationId xmlns:a16="http://schemas.microsoft.com/office/drawing/2014/main" id="{C32302C0-E44B-2FBF-1B1F-DEFB39F93A43}"/>
              </a:ext>
            </a:extLst>
          </p:cNvPr>
          <p:cNvSpPr/>
          <p:nvPr/>
        </p:nvSpPr>
        <p:spPr>
          <a:xfrm>
            <a:off x="1634836" y="1557551"/>
            <a:ext cx="4461164" cy="51451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A8CB221-EB0D-9439-9D01-0B9F6FDC26C6}"/>
              </a:ext>
            </a:extLst>
          </p:cNvPr>
          <p:cNvSpPr txBox="1"/>
          <p:nvPr/>
        </p:nvSpPr>
        <p:spPr>
          <a:xfrm>
            <a:off x="1782618" y="1690259"/>
            <a:ext cx="4221018" cy="323165"/>
          </a:xfrm>
          <a:prstGeom prst="rect">
            <a:avLst/>
          </a:prstGeom>
          <a:noFill/>
        </p:spPr>
        <p:txBody>
          <a:bodyPr wrap="square" rtlCol="0">
            <a:spAutoFit/>
          </a:bodyPr>
          <a:lstStyle/>
          <a:p>
            <a:pPr rtl="0"/>
            <a:r>
              <a:rPr lang="pt-BR" sz="1500">
                <a:solidFill>
                  <a:schemeClr val="tx1">
                    <a:lumMod val="65000"/>
                    <a:lumOff val="35000"/>
                  </a:schemeClr>
                </a:solidFill>
                <a:latin typeface="Century Gothic" panose="020B0502020202020204" pitchFamily="34" charset="0"/>
              </a:rPr>
              <a:t>Descrição …</a:t>
            </a:r>
          </a:p>
        </p:txBody>
      </p:sp>
      <p:sp>
        <p:nvSpPr>
          <p:cNvPr id="35" name="Rectangle 34">
            <a:extLst>
              <a:ext uri="{FF2B5EF4-FFF2-40B4-BE49-F238E27FC236}">
                <a16:creationId xmlns:a16="http://schemas.microsoft.com/office/drawing/2014/main" id="{04F1F7F2-DACE-99C2-2F2B-D67BD66ED2FD}"/>
              </a:ext>
            </a:extLst>
          </p:cNvPr>
          <p:cNvSpPr/>
          <p:nvPr/>
        </p:nvSpPr>
        <p:spPr>
          <a:xfrm>
            <a:off x="7832437" y="1534083"/>
            <a:ext cx="4221018" cy="5168642"/>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D537591-0E8C-E38D-AC1F-9C9B7F657928}"/>
              </a:ext>
            </a:extLst>
          </p:cNvPr>
          <p:cNvSpPr txBox="1"/>
          <p:nvPr/>
        </p:nvSpPr>
        <p:spPr>
          <a:xfrm>
            <a:off x="7980219" y="1666791"/>
            <a:ext cx="4221018" cy="323165"/>
          </a:xfrm>
          <a:prstGeom prst="rect">
            <a:avLst/>
          </a:prstGeom>
          <a:noFill/>
        </p:spPr>
        <p:txBody>
          <a:bodyPr wrap="square" rtlCol="0">
            <a:spAutoFit/>
          </a:bodyPr>
          <a:lstStyle/>
          <a:p>
            <a:pPr rtl="0"/>
            <a:r>
              <a:rPr lang="pt-BR" sz="1500">
                <a:solidFill>
                  <a:schemeClr val="tx1">
                    <a:lumMod val="65000"/>
                    <a:lumOff val="35000"/>
                  </a:schemeClr>
                </a:solidFill>
                <a:latin typeface="Century Gothic" panose="020B0502020202020204" pitchFamily="34" charset="0"/>
              </a:rPr>
              <a:t>Descrição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190</TotalTime>
  <Words>126</Words>
  <Application>Microsoft Macintosh PowerPoint</Application>
  <PresentationFormat>Widescreen</PresentationFormat>
  <Paragraphs>15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24</cp:revision>
  <dcterms:created xsi:type="dcterms:W3CDTF">2022-05-22T18:55:25Z</dcterms:created>
  <dcterms:modified xsi:type="dcterms:W3CDTF">2025-07-12T00:46:57Z</dcterms:modified>
</cp:coreProperties>
</file>