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342" r:id="rId2"/>
    <p:sldId id="354" r:id="rId3"/>
    <p:sldId id="373" r:id="rId4"/>
    <p:sldId id="374" r:id="rId5"/>
    <p:sldId id="375" r:id="rId6"/>
    <p:sldId id="376" r:id="rId7"/>
    <p:sldId id="295" r:id="rId8"/>
  </p:sldIdLst>
  <p:sldSz cx="12192000" cy="6858000"/>
  <p:notesSz cx="6858000" cy="9144000"/>
  <p:defaultTextStyle>
    <a:defPPr rtl="0">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EBF7"/>
    <a:srgbClr val="FEFCCE"/>
    <a:srgbClr val="5F2078"/>
    <a:srgbClr val="C3BA05"/>
    <a:srgbClr val="E8DD06"/>
    <a:srgbClr val="F2F2F2"/>
    <a:srgbClr val="578EA9"/>
    <a:srgbClr val="647C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89CDA2-C0D5-47B1-9AB0-E047430B1B70}" v="2" dt="2025-03-20T00:08:36.8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74" autoAdjust="0"/>
    <p:restoredTop sz="94660"/>
  </p:normalViewPr>
  <p:slideViewPr>
    <p:cSldViewPr snapToGrid="0">
      <p:cViewPr>
        <p:scale>
          <a:sx n="100" d="100"/>
          <a:sy n="100" d="100"/>
        </p:scale>
        <p:origin x="1632" y="3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2189CDA2-C0D5-47B1-9AB0-E047430B1B70}"/>
    <pc:docChg chg="custSel modSld">
      <pc:chgData name="Bess Dunlevy" userId="dd4b9a8537dbe9d0" providerId="LiveId" clId="{2189CDA2-C0D5-47B1-9AB0-E047430B1B70}" dt="2025-03-20T00:08:41.006" v="6" actId="1076"/>
      <pc:docMkLst>
        <pc:docMk/>
      </pc:docMkLst>
      <pc:sldChg chg="addSp delSp modSp mod">
        <pc:chgData name="Bess Dunlevy" userId="dd4b9a8537dbe9d0" providerId="LiveId" clId="{2189CDA2-C0D5-47B1-9AB0-E047430B1B70}" dt="2025-03-20T00:08:35.109" v="4" actId="478"/>
        <pc:sldMkLst>
          <pc:docMk/>
          <pc:sldMk cId="1508588292" sldId="342"/>
        </pc:sldMkLst>
        <pc:graphicFrameChg chg="mod">
          <ac:chgData name="Bess Dunlevy" userId="dd4b9a8537dbe9d0" providerId="LiveId" clId="{2189CDA2-C0D5-47B1-9AB0-E047430B1B70}" dt="2025-03-14T22:13:05.509" v="1" actId="1076"/>
          <ac:graphicFrameMkLst>
            <pc:docMk/>
            <pc:sldMk cId="1508588292" sldId="342"/>
            <ac:graphicFrameMk id="7" creationId="{AAE12A0B-6034-B6AC-3667-8D2AB138362A}"/>
          </ac:graphicFrameMkLst>
        </pc:graphicFrameChg>
        <pc:picChg chg="add del mod">
          <ac:chgData name="Bess Dunlevy" userId="dd4b9a8537dbe9d0" providerId="LiveId" clId="{2189CDA2-C0D5-47B1-9AB0-E047430B1B70}" dt="2025-03-20T00:08:35.109" v="4" actId="478"/>
          <ac:picMkLst>
            <pc:docMk/>
            <pc:sldMk cId="1508588292" sldId="342"/>
            <ac:picMk id="3" creationId="{3D0750F7-E469-C4DD-057E-416C36E2563B}"/>
          </ac:picMkLst>
        </pc:picChg>
      </pc:sldChg>
      <pc:sldChg chg="addSp modSp mod">
        <pc:chgData name="Bess Dunlevy" userId="dd4b9a8537dbe9d0" providerId="LiveId" clId="{2189CDA2-C0D5-47B1-9AB0-E047430B1B70}" dt="2025-03-20T00:08:41.006" v="6" actId="1076"/>
        <pc:sldMkLst>
          <pc:docMk/>
          <pc:sldMk cId="3882282959" sldId="376"/>
        </pc:sldMkLst>
        <pc:spChg chg="add mod">
          <ac:chgData name="Bess Dunlevy" userId="dd4b9a8537dbe9d0" providerId="LiveId" clId="{2189CDA2-C0D5-47B1-9AB0-E047430B1B70}" dt="2025-03-20T00:08:41.006" v="6" actId="1076"/>
          <ac:spMkLst>
            <pc:docMk/>
            <pc:sldMk cId="3882282959" sldId="376"/>
            <ac:spMk id="2" creationId="{4906696B-B02D-EEB8-513E-3F84DAC6A55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D6E27571-D808-4FBB-8C0A-C0081B300BBE}" type="datetimeFigureOut">
              <a:rPr lang="en-US" smtClean="0"/>
              <a:t>7/17/2025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pt-br"/>
              <a:t>Click to edit Master text styles</a:t>
            </a:r>
          </a:p>
          <a:p>
            <a:pPr lvl="1" rtl="0"/>
            <a:r>
              <a:rPr lang="pt-br"/>
              <a:t>Second level</a:t>
            </a:r>
          </a:p>
          <a:p>
            <a:pPr lvl="2" rtl="0"/>
            <a:r>
              <a:rPr lang="pt-br"/>
              <a:t>Third level</a:t>
            </a:r>
          </a:p>
          <a:p>
            <a:pPr lvl="3" rtl="0"/>
            <a:r>
              <a:rPr lang="pt-br"/>
              <a:t>Fourth level</a:t>
            </a:r>
          </a:p>
          <a:p>
            <a:pPr lvl="4" rtl="0"/>
            <a:r>
              <a:rPr lang="pt-b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1FC2988F-0C57-417B-8E60-D088E562541E}" type="slidenum">
              <a:rPr lang="en-US" smtClean="0"/>
              <a:t>‹#›</a:t>
            </a:fld>
            <a:endParaRPr lang="en-US" dirty="0"/>
          </a:p>
        </p:txBody>
      </p:sp>
    </p:spTree>
    <p:extLst>
      <p:ext uri="{BB962C8B-B14F-4D97-AF65-F5344CB8AC3E}">
        <p14:creationId xmlns:p14="http://schemas.microsoft.com/office/powerpoint/2010/main" val="875169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dirty="0"/>
          </a:p>
        </p:txBody>
      </p:sp>
      <p:sp>
        <p:nvSpPr>
          <p:cNvPr id="4" name="Slide Number Placeholder 3"/>
          <p:cNvSpPr>
            <a:spLocks noGrp="1"/>
          </p:cNvSpPr>
          <p:nvPr>
            <p:ph type="sldNum" sz="quarter" idx="10"/>
          </p:nvPr>
        </p:nvSpPr>
        <p:spPr/>
        <p:txBody>
          <a:bodyPr rtlCol="0"/>
          <a:lstStyle/>
          <a:p>
            <a:pPr rtl="0"/>
            <a:fld id="{C0711C10-233D-DA48-A5CB-9365BBABB6B4}" type="slidenum">
              <a:rPr lang="en-US" smtClean="0"/>
              <a:t>7</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20812-7C71-A3A7-0011-268B634D6E5D}"/>
              </a:ext>
            </a:extLst>
          </p:cNvPr>
          <p:cNvSpPr>
            <a:spLocks noGrp="1"/>
          </p:cNvSpPr>
          <p:nvPr>
            <p:ph type="ctrTitle"/>
          </p:nvPr>
        </p:nvSpPr>
        <p:spPr>
          <a:xfrm>
            <a:off x="1524000" y="1122363"/>
            <a:ext cx="9144000" cy="2387600"/>
          </a:xfrm>
        </p:spPr>
        <p:txBody>
          <a:bodyPr rtlCol="0" anchor="b"/>
          <a:lstStyle>
            <a:lvl1pPr algn="ctr">
              <a:defRPr sz="6000"/>
            </a:lvl1pPr>
          </a:lstStyle>
          <a:p>
            <a:pPr rtl="0"/>
            <a:r>
              <a:rPr lang="pt-br"/>
              <a:t>Click to edit Master title style</a:t>
            </a:r>
          </a:p>
        </p:txBody>
      </p:sp>
      <p:sp>
        <p:nvSpPr>
          <p:cNvPr id="3" name="Subtitle 2">
            <a:extLst>
              <a:ext uri="{FF2B5EF4-FFF2-40B4-BE49-F238E27FC236}">
                <a16:creationId xmlns:a16="http://schemas.microsoft.com/office/drawing/2014/main" id="{77B197C7-2114-B570-BC63-F3D3E68B3D36}"/>
              </a:ext>
            </a:extLst>
          </p:cNvPr>
          <p:cNvSpPr>
            <a:spLocks noGrp="1"/>
          </p:cNvSpPr>
          <p:nvPr>
            <p:ph type="subTitle" idx="1"/>
          </p:nvPr>
        </p:nvSpPr>
        <p:spPr>
          <a:xfrm>
            <a:off x="1524000" y="3602038"/>
            <a:ext cx="9144000"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pt-br"/>
              <a:t>Click to edit Master subtitle style</a:t>
            </a:r>
          </a:p>
        </p:txBody>
      </p:sp>
      <p:sp>
        <p:nvSpPr>
          <p:cNvPr id="4" name="Date Placeholder 3">
            <a:extLst>
              <a:ext uri="{FF2B5EF4-FFF2-40B4-BE49-F238E27FC236}">
                <a16:creationId xmlns:a16="http://schemas.microsoft.com/office/drawing/2014/main" id="{84E22EA3-4A76-03CF-4240-F8BDA449DF0B}"/>
              </a:ext>
            </a:extLst>
          </p:cNvPr>
          <p:cNvSpPr>
            <a:spLocks noGrp="1"/>
          </p:cNvSpPr>
          <p:nvPr>
            <p:ph type="dt" sz="half" idx="10"/>
          </p:nvPr>
        </p:nvSpPr>
        <p:spPr/>
        <p:txBody>
          <a:bodyPr rtlCol="0"/>
          <a:lstStyle/>
          <a:p>
            <a:pPr rtl="0"/>
            <a:fld id="{02A4FD56-2863-417B-9B78-D4A7CC70CC8D}" type="datetimeFigureOut">
              <a:rPr lang="en-US" smtClean="0"/>
              <a:t>7/17/2025</a:t>
            </a:fld>
            <a:endParaRPr lang="en-US" dirty="0"/>
          </a:p>
        </p:txBody>
      </p:sp>
      <p:sp>
        <p:nvSpPr>
          <p:cNvPr id="5" name="Footer Placeholder 4">
            <a:extLst>
              <a:ext uri="{FF2B5EF4-FFF2-40B4-BE49-F238E27FC236}">
                <a16:creationId xmlns:a16="http://schemas.microsoft.com/office/drawing/2014/main" id="{578FB7D4-13BA-9B55-679A-6D030015D81A}"/>
              </a:ext>
            </a:extLst>
          </p:cNvPr>
          <p:cNvSpPr>
            <a:spLocks noGrp="1"/>
          </p:cNvSpPr>
          <p:nvPr>
            <p:ph type="ftr" sz="quarter" idx="11"/>
          </p:nvPr>
        </p:nvSpPr>
        <p:spPr/>
        <p:txBody>
          <a:bodyPr rtlCol="0"/>
          <a:lstStyle/>
          <a:p>
            <a:pPr rtl="0"/>
            <a:endParaRPr lang="en-US" dirty="0"/>
          </a:p>
        </p:txBody>
      </p:sp>
      <p:sp>
        <p:nvSpPr>
          <p:cNvPr id="6" name="Slide Number Placeholder 5">
            <a:extLst>
              <a:ext uri="{FF2B5EF4-FFF2-40B4-BE49-F238E27FC236}">
                <a16:creationId xmlns:a16="http://schemas.microsoft.com/office/drawing/2014/main" id="{BD751910-C6C0-1F6F-322C-FD0FCCBBF4EF}"/>
              </a:ext>
            </a:extLst>
          </p:cNvPr>
          <p:cNvSpPr>
            <a:spLocks noGrp="1"/>
          </p:cNvSpPr>
          <p:nvPr>
            <p:ph type="sldNum" sz="quarter" idx="12"/>
          </p:nvPr>
        </p:nvSpPr>
        <p:spPr/>
        <p:txBody>
          <a:bodyPr rtlCol="0"/>
          <a:lstStyle/>
          <a:p>
            <a:pPr rtl="0"/>
            <a:fld id="{49643E1E-FB8D-4230-BCC4-71E52444610E}" type="slidenum">
              <a:rPr lang="en-US" smtClean="0"/>
              <a:t>‹#›</a:t>
            </a:fld>
            <a:endParaRPr lang="en-US" dirty="0"/>
          </a:p>
        </p:txBody>
      </p:sp>
    </p:spTree>
    <p:extLst>
      <p:ext uri="{BB962C8B-B14F-4D97-AF65-F5344CB8AC3E}">
        <p14:creationId xmlns:p14="http://schemas.microsoft.com/office/powerpoint/2010/main" val="3855575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D24C1-7382-A3DB-626E-97CEDAE4C3D0}"/>
              </a:ext>
            </a:extLst>
          </p:cNvPr>
          <p:cNvSpPr>
            <a:spLocks noGrp="1"/>
          </p:cNvSpPr>
          <p:nvPr>
            <p:ph type="title"/>
          </p:nvPr>
        </p:nvSpPr>
        <p:spPr/>
        <p:txBody>
          <a:bodyPr rtlCol="0"/>
          <a:lstStyle/>
          <a:p>
            <a:pPr rtl="0"/>
            <a:r>
              <a:rPr lang="pt-br"/>
              <a:t>Click to edit Master title style</a:t>
            </a:r>
          </a:p>
        </p:txBody>
      </p:sp>
      <p:sp>
        <p:nvSpPr>
          <p:cNvPr id="3" name="Vertical Text Placeholder 2">
            <a:extLst>
              <a:ext uri="{FF2B5EF4-FFF2-40B4-BE49-F238E27FC236}">
                <a16:creationId xmlns:a16="http://schemas.microsoft.com/office/drawing/2014/main" id="{1E9978FF-7F63-9A03-4FD6-4A01FDD41C71}"/>
              </a:ext>
            </a:extLst>
          </p:cNvPr>
          <p:cNvSpPr>
            <a:spLocks noGrp="1"/>
          </p:cNvSpPr>
          <p:nvPr>
            <p:ph type="body" orient="vert" idx="1"/>
          </p:nvPr>
        </p:nvSpPr>
        <p:spPr/>
        <p:txBody>
          <a:bodyPr vert="eaVert" rtlCol="0"/>
          <a:lstStyle/>
          <a:p>
            <a:pPr lvl="0" rtl="0"/>
            <a:r>
              <a:rPr lang="pt-br"/>
              <a:t>Click to edit Master text styles</a:t>
            </a:r>
          </a:p>
          <a:p>
            <a:pPr lvl="1" rtl="0"/>
            <a:r>
              <a:rPr lang="pt-br"/>
              <a:t>Second level</a:t>
            </a:r>
          </a:p>
          <a:p>
            <a:pPr lvl="2" rtl="0"/>
            <a:r>
              <a:rPr lang="pt-br"/>
              <a:t>Third level</a:t>
            </a:r>
          </a:p>
          <a:p>
            <a:pPr lvl="3" rtl="0"/>
            <a:r>
              <a:rPr lang="pt-br"/>
              <a:t>Fourth level</a:t>
            </a:r>
          </a:p>
          <a:p>
            <a:pPr lvl="4" rtl="0"/>
            <a:r>
              <a:rPr lang="pt-br"/>
              <a:t>Fifth level</a:t>
            </a:r>
          </a:p>
        </p:txBody>
      </p:sp>
      <p:sp>
        <p:nvSpPr>
          <p:cNvPr id="4" name="Date Placeholder 3">
            <a:extLst>
              <a:ext uri="{FF2B5EF4-FFF2-40B4-BE49-F238E27FC236}">
                <a16:creationId xmlns:a16="http://schemas.microsoft.com/office/drawing/2014/main" id="{1CBEF76F-D19A-BD97-8165-CC21CC6BF6DD}"/>
              </a:ext>
            </a:extLst>
          </p:cNvPr>
          <p:cNvSpPr>
            <a:spLocks noGrp="1"/>
          </p:cNvSpPr>
          <p:nvPr>
            <p:ph type="dt" sz="half" idx="10"/>
          </p:nvPr>
        </p:nvSpPr>
        <p:spPr/>
        <p:txBody>
          <a:bodyPr rtlCol="0"/>
          <a:lstStyle/>
          <a:p>
            <a:pPr rtl="0"/>
            <a:fld id="{02A4FD56-2863-417B-9B78-D4A7CC70CC8D}" type="datetimeFigureOut">
              <a:rPr lang="en-US" smtClean="0"/>
              <a:t>7/17/2025</a:t>
            </a:fld>
            <a:endParaRPr lang="en-US" dirty="0"/>
          </a:p>
        </p:txBody>
      </p:sp>
      <p:sp>
        <p:nvSpPr>
          <p:cNvPr id="5" name="Footer Placeholder 4">
            <a:extLst>
              <a:ext uri="{FF2B5EF4-FFF2-40B4-BE49-F238E27FC236}">
                <a16:creationId xmlns:a16="http://schemas.microsoft.com/office/drawing/2014/main" id="{3269A2AD-4CBB-493E-2F23-702C91C3BC39}"/>
              </a:ext>
            </a:extLst>
          </p:cNvPr>
          <p:cNvSpPr>
            <a:spLocks noGrp="1"/>
          </p:cNvSpPr>
          <p:nvPr>
            <p:ph type="ftr" sz="quarter" idx="11"/>
          </p:nvPr>
        </p:nvSpPr>
        <p:spPr/>
        <p:txBody>
          <a:bodyPr rtlCol="0"/>
          <a:lstStyle/>
          <a:p>
            <a:pPr rtl="0"/>
            <a:endParaRPr lang="en-US" dirty="0"/>
          </a:p>
        </p:txBody>
      </p:sp>
      <p:sp>
        <p:nvSpPr>
          <p:cNvPr id="6" name="Slide Number Placeholder 5">
            <a:extLst>
              <a:ext uri="{FF2B5EF4-FFF2-40B4-BE49-F238E27FC236}">
                <a16:creationId xmlns:a16="http://schemas.microsoft.com/office/drawing/2014/main" id="{3D9CD7D9-6314-1AEE-1863-695AF090FFA6}"/>
              </a:ext>
            </a:extLst>
          </p:cNvPr>
          <p:cNvSpPr>
            <a:spLocks noGrp="1"/>
          </p:cNvSpPr>
          <p:nvPr>
            <p:ph type="sldNum" sz="quarter" idx="12"/>
          </p:nvPr>
        </p:nvSpPr>
        <p:spPr/>
        <p:txBody>
          <a:bodyPr rtlCol="0"/>
          <a:lstStyle/>
          <a:p>
            <a:pPr rtl="0"/>
            <a:fld id="{49643E1E-FB8D-4230-BCC4-71E52444610E}" type="slidenum">
              <a:rPr lang="en-US" smtClean="0"/>
              <a:t>‹#›</a:t>
            </a:fld>
            <a:endParaRPr lang="en-US" dirty="0"/>
          </a:p>
        </p:txBody>
      </p:sp>
    </p:spTree>
    <p:extLst>
      <p:ext uri="{BB962C8B-B14F-4D97-AF65-F5344CB8AC3E}">
        <p14:creationId xmlns:p14="http://schemas.microsoft.com/office/powerpoint/2010/main" val="2304218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018ED0-31CD-1A3F-4141-82DB2E76679C}"/>
              </a:ext>
            </a:extLst>
          </p:cNvPr>
          <p:cNvSpPr>
            <a:spLocks noGrp="1"/>
          </p:cNvSpPr>
          <p:nvPr>
            <p:ph type="title" orient="vert"/>
          </p:nvPr>
        </p:nvSpPr>
        <p:spPr>
          <a:xfrm>
            <a:off x="8724900" y="365125"/>
            <a:ext cx="2628900" cy="5811838"/>
          </a:xfrm>
        </p:spPr>
        <p:txBody>
          <a:bodyPr vert="eaVert" rtlCol="0"/>
          <a:lstStyle/>
          <a:p>
            <a:pPr rtl="0"/>
            <a:r>
              <a:rPr lang="pt-br"/>
              <a:t>Click to edit Master title style</a:t>
            </a:r>
          </a:p>
        </p:txBody>
      </p:sp>
      <p:sp>
        <p:nvSpPr>
          <p:cNvPr id="3" name="Vertical Text Placeholder 2">
            <a:extLst>
              <a:ext uri="{FF2B5EF4-FFF2-40B4-BE49-F238E27FC236}">
                <a16:creationId xmlns:a16="http://schemas.microsoft.com/office/drawing/2014/main" id="{1ED2B400-EF3A-0C29-A39B-9D3AFA858845}"/>
              </a:ext>
            </a:extLst>
          </p:cNvPr>
          <p:cNvSpPr>
            <a:spLocks noGrp="1"/>
          </p:cNvSpPr>
          <p:nvPr>
            <p:ph type="body" orient="vert" idx="1"/>
          </p:nvPr>
        </p:nvSpPr>
        <p:spPr>
          <a:xfrm>
            <a:off x="838200" y="365125"/>
            <a:ext cx="7734300" cy="5811838"/>
          </a:xfrm>
        </p:spPr>
        <p:txBody>
          <a:bodyPr vert="eaVert" rtlCol="0"/>
          <a:lstStyle/>
          <a:p>
            <a:pPr lvl="0" rtl="0"/>
            <a:r>
              <a:rPr lang="pt-br"/>
              <a:t>Click to edit Master text styles</a:t>
            </a:r>
          </a:p>
          <a:p>
            <a:pPr lvl="1" rtl="0"/>
            <a:r>
              <a:rPr lang="pt-br"/>
              <a:t>Second level</a:t>
            </a:r>
          </a:p>
          <a:p>
            <a:pPr lvl="2" rtl="0"/>
            <a:r>
              <a:rPr lang="pt-br"/>
              <a:t>Third level</a:t>
            </a:r>
          </a:p>
          <a:p>
            <a:pPr lvl="3" rtl="0"/>
            <a:r>
              <a:rPr lang="pt-br"/>
              <a:t>Fourth level</a:t>
            </a:r>
          </a:p>
          <a:p>
            <a:pPr lvl="4" rtl="0"/>
            <a:r>
              <a:rPr lang="pt-br"/>
              <a:t>Fifth level</a:t>
            </a:r>
          </a:p>
        </p:txBody>
      </p:sp>
      <p:sp>
        <p:nvSpPr>
          <p:cNvPr id="4" name="Date Placeholder 3">
            <a:extLst>
              <a:ext uri="{FF2B5EF4-FFF2-40B4-BE49-F238E27FC236}">
                <a16:creationId xmlns:a16="http://schemas.microsoft.com/office/drawing/2014/main" id="{4E9A12A8-FFE3-7296-83AC-87B81F279D1A}"/>
              </a:ext>
            </a:extLst>
          </p:cNvPr>
          <p:cNvSpPr>
            <a:spLocks noGrp="1"/>
          </p:cNvSpPr>
          <p:nvPr>
            <p:ph type="dt" sz="half" idx="10"/>
          </p:nvPr>
        </p:nvSpPr>
        <p:spPr/>
        <p:txBody>
          <a:bodyPr rtlCol="0"/>
          <a:lstStyle/>
          <a:p>
            <a:pPr rtl="0"/>
            <a:fld id="{02A4FD56-2863-417B-9B78-D4A7CC70CC8D}" type="datetimeFigureOut">
              <a:rPr lang="en-US" smtClean="0"/>
              <a:t>7/17/2025</a:t>
            </a:fld>
            <a:endParaRPr lang="en-US" dirty="0"/>
          </a:p>
        </p:txBody>
      </p:sp>
      <p:sp>
        <p:nvSpPr>
          <p:cNvPr id="5" name="Footer Placeholder 4">
            <a:extLst>
              <a:ext uri="{FF2B5EF4-FFF2-40B4-BE49-F238E27FC236}">
                <a16:creationId xmlns:a16="http://schemas.microsoft.com/office/drawing/2014/main" id="{FB0A9CB9-4AF9-46AA-36BB-5ACB42E32681}"/>
              </a:ext>
            </a:extLst>
          </p:cNvPr>
          <p:cNvSpPr>
            <a:spLocks noGrp="1"/>
          </p:cNvSpPr>
          <p:nvPr>
            <p:ph type="ftr" sz="quarter" idx="11"/>
          </p:nvPr>
        </p:nvSpPr>
        <p:spPr/>
        <p:txBody>
          <a:bodyPr rtlCol="0"/>
          <a:lstStyle/>
          <a:p>
            <a:pPr rtl="0"/>
            <a:endParaRPr lang="en-US" dirty="0"/>
          </a:p>
        </p:txBody>
      </p:sp>
      <p:sp>
        <p:nvSpPr>
          <p:cNvPr id="6" name="Slide Number Placeholder 5">
            <a:extLst>
              <a:ext uri="{FF2B5EF4-FFF2-40B4-BE49-F238E27FC236}">
                <a16:creationId xmlns:a16="http://schemas.microsoft.com/office/drawing/2014/main" id="{3B81F243-F8E3-A0DE-8B14-3A004BBF575C}"/>
              </a:ext>
            </a:extLst>
          </p:cNvPr>
          <p:cNvSpPr>
            <a:spLocks noGrp="1"/>
          </p:cNvSpPr>
          <p:nvPr>
            <p:ph type="sldNum" sz="quarter" idx="12"/>
          </p:nvPr>
        </p:nvSpPr>
        <p:spPr/>
        <p:txBody>
          <a:bodyPr rtlCol="0"/>
          <a:lstStyle/>
          <a:p>
            <a:pPr rtl="0"/>
            <a:fld id="{49643E1E-FB8D-4230-BCC4-71E52444610E}" type="slidenum">
              <a:rPr lang="en-US" smtClean="0"/>
              <a:t>‹#›</a:t>
            </a:fld>
            <a:endParaRPr lang="en-US" dirty="0"/>
          </a:p>
        </p:txBody>
      </p:sp>
    </p:spTree>
    <p:extLst>
      <p:ext uri="{BB962C8B-B14F-4D97-AF65-F5344CB8AC3E}">
        <p14:creationId xmlns:p14="http://schemas.microsoft.com/office/powerpoint/2010/main" val="2202591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35AD1-0D6B-152B-E17F-42C86B335D26}"/>
              </a:ext>
            </a:extLst>
          </p:cNvPr>
          <p:cNvSpPr>
            <a:spLocks noGrp="1"/>
          </p:cNvSpPr>
          <p:nvPr>
            <p:ph type="title"/>
          </p:nvPr>
        </p:nvSpPr>
        <p:spPr/>
        <p:txBody>
          <a:bodyPr rtlCol="0"/>
          <a:lstStyle/>
          <a:p>
            <a:pPr rtl="0"/>
            <a:r>
              <a:rPr lang="pt-br"/>
              <a:t>Click to edit Master title style</a:t>
            </a:r>
          </a:p>
        </p:txBody>
      </p:sp>
      <p:sp>
        <p:nvSpPr>
          <p:cNvPr id="3" name="Content Placeholder 2">
            <a:extLst>
              <a:ext uri="{FF2B5EF4-FFF2-40B4-BE49-F238E27FC236}">
                <a16:creationId xmlns:a16="http://schemas.microsoft.com/office/drawing/2014/main" id="{25770E93-A030-28AE-27F0-4BB8371E1091}"/>
              </a:ext>
            </a:extLst>
          </p:cNvPr>
          <p:cNvSpPr>
            <a:spLocks noGrp="1"/>
          </p:cNvSpPr>
          <p:nvPr>
            <p:ph idx="1"/>
          </p:nvPr>
        </p:nvSpPr>
        <p:spPr/>
        <p:txBody>
          <a:bodyPr rtlCol="0"/>
          <a:lstStyle/>
          <a:p>
            <a:pPr lvl="0" rtl="0"/>
            <a:r>
              <a:rPr lang="pt-br"/>
              <a:t>Click to edit Master text styles</a:t>
            </a:r>
          </a:p>
          <a:p>
            <a:pPr lvl="1" rtl="0"/>
            <a:r>
              <a:rPr lang="pt-br"/>
              <a:t>Second level</a:t>
            </a:r>
          </a:p>
          <a:p>
            <a:pPr lvl="2" rtl="0"/>
            <a:r>
              <a:rPr lang="pt-br"/>
              <a:t>Third level</a:t>
            </a:r>
          </a:p>
          <a:p>
            <a:pPr lvl="3" rtl="0"/>
            <a:r>
              <a:rPr lang="pt-br"/>
              <a:t>Fourth level</a:t>
            </a:r>
          </a:p>
          <a:p>
            <a:pPr lvl="4" rtl="0"/>
            <a:r>
              <a:rPr lang="pt-br"/>
              <a:t>Fifth level</a:t>
            </a:r>
          </a:p>
        </p:txBody>
      </p:sp>
      <p:sp>
        <p:nvSpPr>
          <p:cNvPr id="4" name="Date Placeholder 3">
            <a:extLst>
              <a:ext uri="{FF2B5EF4-FFF2-40B4-BE49-F238E27FC236}">
                <a16:creationId xmlns:a16="http://schemas.microsoft.com/office/drawing/2014/main" id="{8384C650-E7B8-D0DF-752B-86E4DF37487F}"/>
              </a:ext>
            </a:extLst>
          </p:cNvPr>
          <p:cNvSpPr>
            <a:spLocks noGrp="1"/>
          </p:cNvSpPr>
          <p:nvPr>
            <p:ph type="dt" sz="half" idx="10"/>
          </p:nvPr>
        </p:nvSpPr>
        <p:spPr/>
        <p:txBody>
          <a:bodyPr rtlCol="0"/>
          <a:lstStyle/>
          <a:p>
            <a:pPr rtl="0"/>
            <a:fld id="{02A4FD56-2863-417B-9B78-D4A7CC70CC8D}" type="datetimeFigureOut">
              <a:rPr lang="en-US" smtClean="0"/>
              <a:t>7/17/2025</a:t>
            </a:fld>
            <a:endParaRPr lang="en-US" dirty="0"/>
          </a:p>
        </p:txBody>
      </p:sp>
      <p:sp>
        <p:nvSpPr>
          <p:cNvPr id="5" name="Footer Placeholder 4">
            <a:extLst>
              <a:ext uri="{FF2B5EF4-FFF2-40B4-BE49-F238E27FC236}">
                <a16:creationId xmlns:a16="http://schemas.microsoft.com/office/drawing/2014/main" id="{4E69D9AE-B856-036D-9053-88ABDE3CEE80}"/>
              </a:ext>
            </a:extLst>
          </p:cNvPr>
          <p:cNvSpPr>
            <a:spLocks noGrp="1"/>
          </p:cNvSpPr>
          <p:nvPr>
            <p:ph type="ftr" sz="quarter" idx="11"/>
          </p:nvPr>
        </p:nvSpPr>
        <p:spPr/>
        <p:txBody>
          <a:bodyPr rtlCol="0"/>
          <a:lstStyle/>
          <a:p>
            <a:pPr rtl="0"/>
            <a:endParaRPr lang="en-US" dirty="0"/>
          </a:p>
        </p:txBody>
      </p:sp>
      <p:sp>
        <p:nvSpPr>
          <p:cNvPr id="6" name="Slide Number Placeholder 5">
            <a:extLst>
              <a:ext uri="{FF2B5EF4-FFF2-40B4-BE49-F238E27FC236}">
                <a16:creationId xmlns:a16="http://schemas.microsoft.com/office/drawing/2014/main" id="{13A185DA-CA17-B5D5-FD34-E509C3A0E0BA}"/>
              </a:ext>
            </a:extLst>
          </p:cNvPr>
          <p:cNvSpPr>
            <a:spLocks noGrp="1"/>
          </p:cNvSpPr>
          <p:nvPr>
            <p:ph type="sldNum" sz="quarter" idx="12"/>
          </p:nvPr>
        </p:nvSpPr>
        <p:spPr/>
        <p:txBody>
          <a:bodyPr rtlCol="0"/>
          <a:lstStyle/>
          <a:p>
            <a:pPr rtl="0"/>
            <a:fld id="{49643E1E-FB8D-4230-BCC4-71E52444610E}" type="slidenum">
              <a:rPr lang="en-US" smtClean="0"/>
              <a:t>‹#›</a:t>
            </a:fld>
            <a:endParaRPr lang="en-US" dirty="0"/>
          </a:p>
        </p:txBody>
      </p:sp>
    </p:spTree>
    <p:extLst>
      <p:ext uri="{BB962C8B-B14F-4D97-AF65-F5344CB8AC3E}">
        <p14:creationId xmlns:p14="http://schemas.microsoft.com/office/powerpoint/2010/main" val="2291043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E3C2A-3480-2879-3359-9C42A2EF1B51}"/>
              </a:ext>
            </a:extLst>
          </p:cNvPr>
          <p:cNvSpPr>
            <a:spLocks noGrp="1"/>
          </p:cNvSpPr>
          <p:nvPr>
            <p:ph type="title"/>
          </p:nvPr>
        </p:nvSpPr>
        <p:spPr>
          <a:xfrm>
            <a:off x="831850" y="1709738"/>
            <a:ext cx="10515600" cy="2852737"/>
          </a:xfrm>
        </p:spPr>
        <p:txBody>
          <a:bodyPr rtlCol="0" anchor="b"/>
          <a:lstStyle>
            <a:lvl1pPr>
              <a:defRPr sz="6000"/>
            </a:lvl1pPr>
          </a:lstStyle>
          <a:p>
            <a:pPr rtl="0"/>
            <a:r>
              <a:rPr lang="pt-br"/>
              <a:t>Click to edit Master title style</a:t>
            </a:r>
          </a:p>
        </p:txBody>
      </p:sp>
      <p:sp>
        <p:nvSpPr>
          <p:cNvPr id="3" name="Text Placeholder 2">
            <a:extLst>
              <a:ext uri="{FF2B5EF4-FFF2-40B4-BE49-F238E27FC236}">
                <a16:creationId xmlns:a16="http://schemas.microsoft.com/office/drawing/2014/main" id="{F2ABF402-11C1-8CA1-479B-9A1267953B7D}"/>
              </a:ext>
            </a:extLst>
          </p:cNvPr>
          <p:cNvSpPr>
            <a:spLocks noGrp="1"/>
          </p:cNvSpPr>
          <p:nvPr>
            <p:ph type="body" idx="1"/>
          </p:nvPr>
        </p:nvSpPr>
        <p:spPr>
          <a:xfrm>
            <a:off x="831850" y="4589463"/>
            <a:ext cx="10515600" cy="1500187"/>
          </a:xfrm>
        </p:spPr>
        <p:txBody>
          <a:bodyPr rtlCol="0"/>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rtl="0"/>
            <a:r>
              <a:rPr lang="pt-br"/>
              <a:t>Click to edit Master text styles</a:t>
            </a:r>
          </a:p>
        </p:txBody>
      </p:sp>
      <p:sp>
        <p:nvSpPr>
          <p:cNvPr id="4" name="Date Placeholder 3">
            <a:extLst>
              <a:ext uri="{FF2B5EF4-FFF2-40B4-BE49-F238E27FC236}">
                <a16:creationId xmlns:a16="http://schemas.microsoft.com/office/drawing/2014/main" id="{0B15E018-9D96-53A1-B54F-9EDEAE89590D}"/>
              </a:ext>
            </a:extLst>
          </p:cNvPr>
          <p:cNvSpPr>
            <a:spLocks noGrp="1"/>
          </p:cNvSpPr>
          <p:nvPr>
            <p:ph type="dt" sz="half" idx="10"/>
          </p:nvPr>
        </p:nvSpPr>
        <p:spPr/>
        <p:txBody>
          <a:bodyPr rtlCol="0"/>
          <a:lstStyle/>
          <a:p>
            <a:pPr rtl="0"/>
            <a:fld id="{02A4FD56-2863-417B-9B78-D4A7CC70CC8D}" type="datetimeFigureOut">
              <a:rPr lang="en-US" smtClean="0"/>
              <a:t>7/17/2025</a:t>
            </a:fld>
            <a:endParaRPr lang="en-US" dirty="0"/>
          </a:p>
        </p:txBody>
      </p:sp>
      <p:sp>
        <p:nvSpPr>
          <p:cNvPr id="5" name="Footer Placeholder 4">
            <a:extLst>
              <a:ext uri="{FF2B5EF4-FFF2-40B4-BE49-F238E27FC236}">
                <a16:creationId xmlns:a16="http://schemas.microsoft.com/office/drawing/2014/main" id="{BDB34C1A-4AA2-09F1-D02B-C651E4C35724}"/>
              </a:ext>
            </a:extLst>
          </p:cNvPr>
          <p:cNvSpPr>
            <a:spLocks noGrp="1"/>
          </p:cNvSpPr>
          <p:nvPr>
            <p:ph type="ftr" sz="quarter" idx="11"/>
          </p:nvPr>
        </p:nvSpPr>
        <p:spPr/>
        <p:txBody>
          <a:bodyPr rtlCol="0"/>
          <a:lstStyle/>
          <a:p>
            <a:pPr rtl="0"/>
            <a:endParaRPr lang="en-US" dirty="0"/>
          </a:p>
        </p:txBody>
      </p:sp>
      <p:sp>
        <p:nvSpPr>
          <p:cNvPr id="6" name="Slide Number Placeholder 5">
            <a:extLst>
              <a:ext uri="{FF2B5EF4-FFF2-40B4-BE49-F238E27FC236}">
                <a16:creationId xmlns:a16="http://schemas.microsoft.com/office/drawing/2014/main" id="{AA272E61-F0EA-DAB9-3932-A5AA3A9D96D5}"/>
              </a:ext>
            </a:extLst>
          </p:cNvPr>
          <p:cNvSpPr>
            <a:spLocks noGrp="1"/>
          </p:cNvSpPr>
          <p:nvPr>
            <p:ph type="sldNum" sz="quarter" idx="12"/>
          </p:nvPr>
        </p:nvSpPr>
        <p:spPr/>
        <p:txBody>
          <a:bodyPr rtlCol="0"/>
          <a:lstStyle/>
          <a:p>
            <a:pPr rtl="0"/>
            <a:fld id="{49643E1E-FB8D-4230-BCC4-71E52444610E}" type="slidenum">
              <a:rPr lang="en-US" smtClean="0"/>
              <a:t>‹#›</a:t>
            </a:fld>
            <a:endParaRPr lang="en-US" dirty="0"/>
          </a:p>
        </p:txBody>
      </p:sp>
    </p:spTree>
    <p:extLst>
      <p:ext uri="{BB962C8B-B14F-4D97-AF65-F5344CB8AC3E}">
        <p14:creationId xmlns:p14="http://schemas.microsoft.com/office/powerpoint/2010/main" val="3619189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2768D-5891-E3A1-B70B-7F01AFCE42E0}"/>
              </a:ext>
            </a:extLst>
          </p:cNvPr>
          <p:cNvSpPr>
            <a:spLocks noGrp="1"/>
          </p:cNvSpPr>
          <p:nvPr>
            <p:ph type="title"/>
          </p:nvPr>
        </p:nvSpPr>
        <p:spPr/>
        <p:txBody>
          <a:bodyPr rtlCol="0"/>
          <a:lstStyle/>
          <a:p>
            <a:pPr rtl="0"/>
            <a:r>
              <a:rPr lang="pt-br"/>
              <a:t>Click to edit Master title style</a:t>
            </a:r>
          </a:p>
        </p:txBody>
      </p:sp>
      <p:sp>
        <p:nvSpPr>
          <p:cNvPr id="3" name="Content Placeholder 2">
            <a:extLst>
              <a:ext uri="{FF2B5EF4-FFF2-40B4-BE49-F238E27FC236}">
                <a16:creationId xmlns:a16="http://schemas.microsoft.com/office/drawing/2014/main" id="{06DCB48B-8B65-4096-A2AF-9BAB76689FC5}"/>
              </a:ext>
            </a:extLst>
          </p:cNvPr>
          <p:cNvSpPr>
            <a:spLocks noGrp="1"/>
          </p:cNvSpPr>
          <p:nvPr>
            <p:ph sz="half" idx="1"/>
          </p:nvPr>
        </p:nvSpPr>
        <p:spPr>
          <a:xfrm>
            <a:off x="838200" y="1825625"/>
            <a:ext cx="5181600" cy="4351338"/>
          </a:xfrm>
        </p:spPr>
        <p:txBody>
          <a:bodyPr rtlCol="0"/>
          <a:lstStyle/>
          <a:p>
            <a:pPr lvl="0" rtl="0"/>
            <a:r>
              <a:rPr lang="pt-br"/>
              <a:t>Click to edit Master text styles</a:t>
            </a:r>
          </a:p>
          <a:p>
            <a:pPr lvl="1" rtl="0"/>
            <a:r>
              <a:rPr lang="pt-br"/>
              <a:t>Second level</a:t>
            </a:r>
          </a:p>
          <a:p>
            <a:pPr lvl="2" rtl="0"/>
            <a:r>
              <a:rPr lang="pt-br"/>
              <a:t>Third level</a:t>
            </a:r>
          </a:p>
          <a:p>
            <a:pPr lvl="3" rtl="0"/>
            <a:r>
              <a:rPr lang="pt-br"/>
              <a:t>Fourth level</a:t>
            </a:r>
          </a:p>
          <a:p>
            <a:pPr lvl="4" rtl="0"/>
            <a:r>
              <a:rPr lang="pt-br"/>
              <a:t>Fifth level</a:t>
            </a:r>
          </a:p>
        </p:txBody>
      </p:sp>
      <p:sp>
        <p:nvSpPr>
          <p:cNvPr id="4" name="Content Placeholder 3">
            <a:extLst>
              <a:ext uri="{FF2B5EF4-FFF2-40B4-BE49-F238E27FC236}">
                <a16:creationId xmlns:a16="http://schemas.microsoft.com/office/drawing/2014/main" id="{0A13ED66-2FA9-4C39-6B1F-149D5DBD85A1}"/>
              </a:ext>
            </a:extLst>
          </p:cNvPr>
          <p:cNvSpPr>
            <a:spLocks noGrp="1"/>
          </p:cNvSpPr>
          <p:nvPr>
            <p:ph sz="half" idx="2"/>
          </p:nvPr>
        </p:nvSpPr>
        <p:spPr>
          <a:xfrm>
            <a:off x="6172200" y="1825625"/>
            <a:ext cx="5181600" cy="4351338"/>
          </a:xfrm>
        </p:spPr>
        <p:txBody>
          <a:bodyPr rtlCol="0"/>
          <a:lstStyle/>
          <a:p>
            <a:pPr lvl="0" rtl="0"/>
            <a:r>
              <a:rPr lang="pt-br"/>
              <a:t>Click to edit Master text styles</a:t>
            </a:r>
          </a:p>
          <a:p>
            <a:pPr lvl="1" rtl="0"/>
            <a:r>
              <a:rPr lang="pt-br"/>
              <a:t>Second level</a:t>
            </a:r>
          </a:p>
          <a:p>
            <a:pPr lvl="2" rtl="0"/>
            <a:r>
              <a:rPr lang="pt-br"/>
              <a:t>Third level</a:t>
            </a:r>
          </a:p>
          <a:p>
            <a:pPr lvl="3" rtl="0"/>
            <a:r>
              <a:rPr lang="pt-br"/>
              <a:t>Fourth level</a:t>
            </a:r>
          </a:p>
          <a:p>
            <a:pPr lvl="4" rtl="0"/>
            <a:r>
              <a:rPr lang="pt-br"/>
              <a:t>Fifth level</a:t>
            </a:r>
          </a:p>
        </p:txBody>
      </p:sp>
      <p:sp>
        <p:nvSpPr>
          <p:cNvPr id="5" name="Date Placeholder 4">
            <a:extLst>
              <a:ext uri="{FF2B5EF4-FFF2-40B4-BE49-F238E27FC236}">
                <a16:creationId xmlns:a16="http://schemas.microsoft.com/office/drawing/2014/main" id="{0E15609F-73A4-1EAA-78A0-5284DF16556D}"/>
              </a:ext>
            </a:extLst>
          </p:cNvPr>
          <p:cNvSpPr>
            <a:spLocks noGrp="1"/>
          </p:cNvSpPr>
          <p:nvPr>
            <p:ph type="dt" sz="half" idx="10"/>
          </p:nvPr>
        </p:nvSpPr>
        <p:spPr/>
        <p:txBody>
          <a:bodyPr rtlCol="0"/>
          <a:lstStyle/>
          <a:p>
            <a:pPr rtl="0"/>
            <a:fld id="{02A4FD56-2863-417B-9B78-D4A7CC70CC8D}" type="datetimeFigureOut">
              <a:rPr lang="en-US" smtClean="0"/>
              <a:t>7/17/2025</a:t>
            </a:fld>
            <a:endParaRPr lang="en-US" dirty="0"/>
          </a:p>
        </p:txBody>
      </p:sp>
      <p:sp>
        <p:nvSpPr>
          <p:cNvPr id="6" name="Footer Placeholder 5">
            <a:extLst>
              <a:ext uri="{FF2B5EF4-FFF2-40B4-BE49-F238E27FC236}">
                <a16:creationId xmlns:a16="http://schemas.microsoft.com/office/drawing/2014/main" id="{4BF80492-F326-2038-2498-E53043FF5C3D}"/>
              </a:ext>
            </a:extLst>
          </p:cNvPr>
          <p:cNvSpPr>
            <a:spLocks noGrp="1"/>
          </p:cNvSpPr>
          <p:nvPr>
            <p:ph type="ftr" sz="quarter" idx="11"/>
          </p:nvPr>
        </p:nvSpPr>
        <p:spPr/>
        <p:txBody>
          <a:bodyPr rtlCol="0"/>
          <a:lstStyle/>
          <a:p>
            <a:pPr rtl="0"/>
            <a:endParaRPr lang="en-US" dirty="0"/>
          </a:p>
        </p:txBody>
      </p:sp>
      <p:sp>
        <p:nvSpPr>
          <p:cNvPr id="7" name="Slide Number Placeholder 6">
            <a:extLst>
              <a:ext uri="{FF2B5EF4-FFF2-40B4-BE49-F238E27FC236}">
                <a16:creationId xmlns:a16="http://schemas.microsoft.com/office/drawing/2014/main" id="{4F626204-60EA-D4EA-7018-619664E991D2}"/>
              </a:ext>
            </a:extLst>
          </p:cNvPr>
          <p:cNvSpPr>
            <a:spLocks noGrp="1"/>
          </p:cNvSpPr>
          <p:nvPr>
            <p:ph type="sldNum" sz="quarter" idx="12"/>
          </p:nvPr>
        </p:nvSpPr>
        <p:spPr/>
        <p:txBody>
          <a:bodyPr rtlCol="0"/>
          <a:lstStyle/>
          <a:p>
            <a:pPr rtl="0"/>
            <a:fld id="{49643E1E-FB8D-4230-BCC4-71E52444610E}" type="slidenum">
              <a:rPr lang="en-US" smtClean="0"/>
              <a:t>‹#›</a:t>
            </a:fld>
            <a:endParaRPr lang="en-US" dirty="0"/>
          </a:p>
        </p:txBody>
      </p:sp>
    </p:spTree>
    <p:extLst>
      <p:ext uri="{BB962C8B-B14F-4D97-AF65-F5344CB8AC3E}">
        <p14:creationId xmlns:p14="http://schemas.microsoft.com/office/powerpoint/2010/main" val="4097376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E592F-5199-AF13-8A6D-DB920421096F}"/>
              </a:ext>
            </a:extLst>
          </p:cNvPr>
          <p:cNvSpPr>
            <a:spLocks noGrp="1"/>
          </p:cNvSpPr>
          <p:nvPr>
            <p:ph type="title"/>
          </p:nvPr>
        </p:nvSpPr>
        <p:spPr>
          <a:xfrm>
            <a:off x="839788" y="365125"/>
            <a:ext cx="10515600" cy="1325563"/>
          </a:xfrm>
        </p:spPr>
        <p:txBody>
          <a:bodyPr rtlCol="0"/>
          <a:lstStyle/>
          <a:p>
            <a:pPr rtl="0"/>
            <a:r>
              <a:rPr lang="pt-br"/>
              <a:t>Click to edit Master title style</a:t>
            </a:r>
          </a:p>
        </p:txBody>
      </p:sp>
      <p:sp>
        <p:nvSpPr>
          <p:cNvPr id="3" name="Text Placeholder 2">
            <a:extLst>
              <a:ext uri="{FF2B5EF4-FFF2-40B4-BE49-F238E27FC236}">
                <a16:creationId xmlns:a16="http://schemas.microsoft.com/office/drawing/2014/main" id="{6BD85CAE-9E1D-CCFA-0616-FBBC310D9B5C}"/>
              </a:ext>
            </a:extLst>
          </p:cNvPr>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a:t>Click to edit Master text styles</a:t>
            </a:r>
          </a:p>
        </p:txBody>
      </p:sp>
      <p:sp>
        <p:nvSpPr>
          <p:cNvPr id="4" name="Content Placeholder 3">
            <a:extLst>
              <a:ext uri="{FF2B5EF4-FFF2-40B4-BE49-F238E27FC236}">
                <a16:creationId xmlns:a16="http://schemas.microsoft.com/office/drawing/2014/main" id="{51232DB9-727C-EA56-35F0-AAEE0837FB51}"/>
              </a:ext>
            </a:extLst>
          </p:cNvPr>
          <p:cNvSpPr>
            <a:spLocks noGrp="1"/>
          </p:cNvSpPr>
          <p:nvPr>
            <p:ph sz="half" idx="2"/>
          </p:nvPr>
        </p:nvSpPr>
        <p:spPr>
          <a:xfrm>
            <a:off x="839788" y="2505075"/>
            <a:ext cx="5157787" cy="3684588"/>
          </a:xfrm>
        </p:spPr>
        <p:txBody>
          <a:bodyPr rtlCol="0"/>
          <a:lstStyle/>
          <a:p>
            <a:pPr lvl="0" rtl="0"/>
            <a:r>
              <a:rPr lang="pt-br"/>
              <a:t>Click to edit Master text styles</a:t>
            </a:r>
          </a:p>
          <a:p>
            <a:pPr lvl="1" rtl="0"/>
            <a:r>
              <a:rPr lang="pt-br"/>
              <a:t>Second level</a:t>
            </a:r>
          </a:p>
          <a:p>
            <a:pPr lvl="2" rtl="0"/>
            <a:r>
              <a:rPr lang="pt-br"/>
              <a:t>Third level</a:t>
            </a:r>
          </a:p>
          <a:p>
            <a:pPr lvl="3" rtl="0"/>
            <a:r>
              <a:rPr lang="pt-br"/>
              <a:t>Fourth level</a:t>
            </a:r>
          </a:p>
          <a:p>
            <a:pPr lvl="4" rtl="0"/>
            <a:r>
              <a:rPr lang="pt-br"/>
              <a:t>Fifth level</a:t>
            </a:r>
          </a:p>
        </p:txBody>
      </p:sp>
      <p:sp>
        <p:nvSpPr>
          <p:cNvPr id="5" name="Text Placeholder 4">
            <a:extLst>
              <a:ext uri="{FF2B5EF4-FFF2-40B4-BE49-F238E27FC236}">
                <a16:creationId xmlns:a16="http://schemas.microsoft.com/office/drawing/2014/main" id="{81362160-CF05-6253-0439-1467C2E948F6}"/>
              </a:ext>
            </a:extLst>
          </p:cNvPr>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a:t>Click to edit Master text styles</a:t>
            </a:r>
          </a:p>
        </p:txBody>
      </p:sp>
      <p:sp>
        <p:nvSpPr>
          <p:cNvPr id="6" name="Content Placeholder 5">
            <a:extLst>
              <a:ext uri="{FF2B5EF4-FFF2-40B4-BE49-F238E27FC236}">
                <a16:creationId xmlns:a16="http://schemas.microsoft.com/office/drawing/2014/main" id="{113DB43D-69D6-B016-04DE-C4AA4F0948EC}"/>
              </a:ext>
            </a:extLst>
          </p:cNvPr>
          <p:cNvSpPr>
            <a:spLocks noGrp="1"/>
          </p:cNvSpPr>
          <p:nvPr>
            <p:ph sz="quarter" idx="4"/>
          </p:nvPr>
        </p:nvSpPr>
        <p:spPr>
          <a:xfrm>
            <a:off x="6172200" y="2505075"/>
            <a:ext cx="5183188" cy="3684588"/>
          </a:xfrm>
        </p:spPr>
        <p:txBody>
          <a:bodyPr rtlCol="0"/>
          <a:lstStyle/>
          <a:p>
            <a:pPr lvl="0" rtl="0"/>
            <a:r>
              <a:rPr lang="pt-br"/>
              <a:t>Click to edit Master text styles</a:t>
            </a:r>
          </a:p>
          <a:p>
            <a:pPr lvl="1" rtl="0"/>
            <a:r>
              <a:rPr lang="pt-br"/>
              <a:t>Second level</a:t>
            </a:r>
          </a:p>
          <a:p>
            <a:pPr lvl="2" rtl="0"/>
            <a:r>
              <a:rPr lang="pt-br"/>
              <a:t>Third level</a:t>
            </a:r>
          </a:p>
          <a:p>
            <a:pPr lvl="3" rtl="0"/>
            <a:r>
              <a:rPr lang="pt-br"/>
              <a:t>Fourth level</a:t>
            </a:r>
          </a:p>
          <a:p>
            <a:pPr lvl="4" rtl="0"/>
            <a:r>
              <a:rPr lang="pt-br"/>
              <a:t>Fifth level</a:t>
            </a:r>
          </a:p>
        </p:txBody>
      </p:sp>
      <p:sp>
        <p:nvSpPr>
          <p:cNvPr id="7" name="Date Placeholder 6">
            <a:extLst>
              <a:ext uri="{FF2B5EF4-FFF2-40B4-BE49-F238E27FC236}">
                <a16:creationId xmlns:a16="http://schemas.microsoft.com/office/drawing/2014/main" id="{34A08581-E5B2-AFF9-1A75-9D02B1281323}"/>
              </a:ext>
            </a:extLst>
          </p:cNvPr>
          <p:cNvSpPr>
            <a:spLocks noGrp="1"/>
          </p:cNvSpPr>
          <p:nvPr>
            <p:ph type="dt" sz="half" idx="10"/>
          </p:nvPr>
        </p:nvSpPr>
        <p:spPr/>
        <p:txBody>
          <a:bodyPr rtlCol="0"/>
          <a:lstStyle/>
          <a:p>
            <a:pPr rtl="0"/>
            <a:fld id="{02A4FD56-2863-417B-9B78-D4A7CC70CC8D}" type="datetimeFigureOut">
              <a:rPr lang="en-US" smtClean="0"/>
              <a:t>7/17/2025</a:t>
            </a:fld>
            <a:endParaRPr lang="en-US" dirty="0"/>
          </a:p>
        </p:txBody>
      </p:sp>
      <p:sp>
        <p:nvSpPr>
          <p:cNvPr id="8" name="Footer Placeholder 7">
            <a:extLst>
              <a:ext uri="{FF2B5EF4-FFF2-40B4-BE49-F238E27FC236}">
                <a16:creationId xmlns:a16="http://schemas.microsoft.com/office/drawing/2014/main" id="{CB5A6C79-7638-56AC-0B96-AA2E1ECF4662}"/>
              </a:ext>
            </a:extLst>
          </p:cNvPr>
          <p:cNvSpPr>
            <a:spLocks noGrp="1"/>
          </p:cNvSpPr>
          <p:nvPr>
            <p:ph type="ftr" sz="quarter" idx="11"/>
          </p:nvPr>
        </p:nvSpPr>
        <p:spPr/>
        <p:txBody>
          <a:bodyPr rtlCol="0"/>
          <a:lstStyle/>
          <a:p>
            <a:pPr rtl="0"/>
            <a:endParaRPr lang="en-US" dirty="0"/>
          </a:p>
        </p:txBody>
      </p:sp>
      <p:sp>
        <p:nvSpPr>
          <p:cNvPr id="9" name="Slide Number Placeholder 8">
            <a:extLst>
              <a:ext uri="{FF2B5EF4-FFF2-40B4-BE49-F238E27FC236}">
                <a16:creationId xmlns:a16="http://schemas.microsoft.com/office/drawing/2014/main" id="{7CE8F235-C270-50FA-B0CE-5F6891865F26}"/>
              </a:ext>
            </a:extLst>
          </p:cNvPr>
          <p:cNvSpPr>
            <a:spLocks noGrp="1"/>
          </p:cNvSpPr>
          <p:nvPr>
            <p:ph type="sldNum" sz="quarter" idx="12"/>
          </p:nvPr>
        </p:nvSpPr>
        <p:spPr/>
        <p:txBody>
          <a:bodyPr rtlCol="0"/>
          <a:lstStyle/>
          <a:p>
            <a:pPr rtl="0"/>
            <a:fld id="{49643E1E-FB8D-4230-BCC4-71E52444610E}" type="slidenum">
              <a:rPr lang="en-US" smtClean="0"/>
              <a:t>‹#›</a:t>
            </a:fld>
            <a:endParaRPr lang="en-US" dirty="0"/>
          </a:p>
        </p:txBody>
      </p:sp>
    </p:spTree>
    <p:extLst>
      <p:ext uri="{BB962C8B-B14F-4D97-AF65-F5344CB8AC3E}">
        <p14:creationId xmlns:p14="http://schemas.microsoft.com/office/powerpoint/2010/main" val="117301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B3D39-7EA1-9995-8D79-447DD42883C4}"/>
              </a:ext>
            </a:extLst>
          </p:cNvPr>
          <p:cNvSpPr>
            <a:spLocks noGrp="1"/>
          </p:cNvSpPr>
          <p:nvPr>
            <p:ph type="title"/>
          </p:nvPr>
        </p:nvSpPr>
        <p:spPr/>
        <p:txBody>
          <a:bodyPr rtlCol="0"/>
          <a:lstStyle/>
          <a:p>
            <a:pPr rtl="0"/>
            <a:r>
              <a:rPr lang="pt-br"/>
              <a:t>Click to edit Master title style</a:t>
            </a:r>
          </a:p>
        </p:txBody>
      </p:sp>
      <p:sp>
        <p:nvSpPr>
          <p:cNvPr id="3" name="Date Placeholder 2">
            <a:extLst>
              <a:ext uri="{FF2B5EF4-FFF2-40B4-BE49-F238E27FC236}">
                <a16:creationId xmlns:a16="http://schemas.microsoft.com/office/drawing/2014/main" id="{26D847B6-C740-F202-A105-3E2C85F53170}"/>
              </a:ext>
            </a:extLst>
          </p:cNvPr>
          <p:cNvSpPr>
            <a:spLocks noGrp="1"/>
          </p:cNvSpPr>
          <p:nvPr>
            <p:ph type="dt" sz="half" idx="10"/>
          </p:nvPr>
        </p:nvSpPr>
        <p:spPr/>
        <p:txBody>
          <a:bodyPr rtlCol="0"/>
          <a:lstStyle/>
          <a:p>
            <a:pPr rtl="0"/>
            <a:fld id="{02A4FD56-2863-417B-9B78-D4A7CC70CC8D}" type="datetimeFigureOut">
              <a:rPr lang="en-US" smtClean="0"/>
              <a:t>7/17/2025</a:t>
            </a:fld>
            <a:endParaRPr lang="en-US" dirty="0"/>
          </a:p>
        </p:txBody>
      </p:sp>
      <p:sp>
        <p:nvSpPr>
          <p:cNvPr id="4" name="Footer Placeholder 3">
            <a:extLst>
              <a:ext uri="{FF2B5EF4-FFF2-40B4-BE49-F238E27FC236}">
                <a16:creationId xmlns:a16="http://schemas.microsoft.com/office/drawing/2014/main" id="{C1DDE017-C284-4DE3-D387-0CF7663962CA}"/>
              </a:ext>
            </a:extLst>
          </p:cNvPr>
          <p:cNvSpPr>
            <a:spLocks noGrp="1"/>
          </p:cNvSpPr>
          <p:nvPr>
            <p:ph type="ftr" sz="quarter" idx="11"/>
          </p:nvPr>
        </p:nvSpPr>
        <p:spPr/>
        <p:txBody>
          <a:bodyPr rtlCol="0"/>
          <a:lstStyle/>
          <a:p>
            <a:pPr rtl="0"/>
            <a:endParaRPr lang="en-US" dirty="0"/>
          </a:p>
        </p:txBody>
      </p:sp>
      <p:sp>
        <p:nvSpPr>
          <p:cNvPr id="5" name="Slide Number Placeholder 4">
            <a:extLst>
              <a:ext uri="{FF2B5EF4-FFF2-40B4-BE49-F238E27FC236}">
                <a16:creationId xmlns:a16="http://schemas.microsoft.com/office/drawing/2014/main" id="{3E990540-46F3-48E3-CD2C-CC167474498E}"/>
              </a:ext>
            </a:extLst>
          </p:cNvPr>
          <p:cNvSpPr>
            <a:spLocks noGrp="1"/>
          </p:cNvSpPr>
          <p:nvPr>
            <p:ph type="sldNum" sz="quarter" idx="12"/>
          </p:nvPr>
        </p:nvSpPr>
        <p:spPr/>
        <p:txBody>
          <a:bodyPr rtlCol="0"/>
          <a:lstStyle/>
          <a:p>
            <a:pPr rtl="0"/>
            <a:fld id="{49643E1E-FB8D-4230-BCC4-71E52444610E}" type="slidenum">
              <a:rPr lang="en-US" smtClean="0"/>
              <a:t>‹#›</a:t>
            </a:fld>
            <a:endParaRPr lang="en-US" dirty="0"/>
          </a:p>
        </p:txBody>
      </p:sp>
    </p:spTree>
    <p:extLst>
      <p:ext uri="{BB962C8B-B14F-4D97-AF65-F5344CB8AC3E}">
        <p14:creationId xmlns:p14="http://schemas.microsoft.com/office/powerpoint/2010/main" val="3347054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ED1B23-3E3A-FAA3-54F1-14009208C918}"/>
              </a:ext>
            </a:extLst>
          </p:cNvPr>
          <p:cNvSpPr>
            <a:spLocks noGrp="1"/>
          </p:cNvSpPr>
          <p:nvPr>
            <p:ph type="dt" sz="half" idx="10"/>
          </p:nvPr>
        </p:nvSpPr>
        <p:spPr/>
        <p:txBody>
          <a:bodyPr rtlCol="0"/>
          <a:lstStyle/>
          <a:p>
            <a:pPr rtl="0"/>
            <a:fld id="{02A4FD56-2863-417B-9B78-D4A7CC70CC8D}" type="datetimeFigureOut">
              <a:rPr lang="en-US" smtClean="0"/>
              <a:t>7/17/2025</a:t>
            </a:fld>
            <a:endParaRPr lang="en-US" dirty="0"/>
          </a:p>
        </p:txBody>
      </p:sp>
      <p:sp>
        <p:nvSpPr>
          <p:cNvPr id="3" name="Footer Placeholder 2">
            <a:extLst>
              <a:ext uri="{FF2B5EF4-FFF2-40B4-BE49-F238E27FC236}">
                <a16:creationId xmlns:a16="http://schemas.microsoft.com/office/drawing/2014/main" id="{3A6572AC-E472-8F0D-4B35-71204B4F07D9}"/>
              </a:ext>
            </a:extLst>
          </p:cNvPr>
          <p:cNvSpPr>
            <a:spLocks noGrp="1"/>
          </p:cNvSpPr>
          <p:nvPr>
            <p:ph type="ftr" sz="quarter" idx="11"/>
          </p:nvPr>
        </p:nvSpPr>
        <p:spPr/>
        <p:txBody>
          <a:bodyPr rtlCol="0"/>
          <a:lstStyle/>
          <a:p>
            <a:pPr rtl="0"/>
            <a:endParaRPr lang="en-US" dirty="0"/>
          </a:p>
        </p:txBody>
      </p:sp>
      <p:sp>
        <p:nvSpPr>
          <p:cNvPr id="4" name="Slide Number Placeholder 3">
            <a:extLst>
              <a:ext uri="{FF2B5EF4-FFF2-40B4-BE49-F238E27FC236}">
                <a16:creationId xmlns:a16="http://schemas.microsoft.com/office/drawing/2014/main" id="{BB84C465-74DB-8217-A6AC-863D32D29B3B}"/>
              </a:ext>
            </a:extLst>
          </p:cNvPr>
          <p:cNvSpPr>
            <a:spLocks noGrp="1"/>
          </p:cNvSpPr>
          <p:nvPr>
            <p:ph type="sldNum" sz="quarter" idx="12"/>
          </p:nvPr>
        </p:nvSpPr>
        <p:spPr/>
        <p:txBody>
          <a:bodyPr rtlCol="0"/>
          <a:lstStyle/>
          <a:p>
            <a:pPr rtl="0"/>
            <a:fld id="{49643E1E-FB8D-4230-BCC4-71E52444610E}" type="slidenum">
              <a:rPr lang="en-US" smtClean="0"/>
              <a:t>‹#›</a:t>
            </a:fld>
            <a:endParaRPr lang="en-US" dirty="0"/>
          </a:p>
        </p:txBody>
      </p:sp>
    </p:spTree>
    <p:extLst>
      <p:ext uri="{BB962C8B-B14F-4D97-AF65-F5344CB8AC3E}">
        <p14:creationId xmlns:p14="http://schemas.microsoft.com/office/powerpoint/2010/main" val="1088641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B0DE1-3306-FFE2-2D96-D615E75CF2EB}"/>
              </a:ext>
            </a:extLst>
          </p:cNvPr>
          <p:cNvSpPr>
            <a:spLocks noGrp="1"/>
          </p:cNvSpPr>
          <p:nvPr>
            <p:ph type="title"/>
          </p:nvPr>
        </p:nvSpPr>
        <p:spPr>
          <a:xfrm>
            <a:off x="839788" y="457200"/>
            <a:ext cx="3932237" cy="1600200"/>
          </a:xfrm>
        </p:spPr>
        <p:txBody>
          <a:bodyPr rtlCol="0" anchor="b"/>
          <a:lstStyle>
            <a:lvl1pPr>
              <a:defRPr sz="3200"/>
            </a:lvl1pPr>
          </a:lstStyle>
          <a:p>
            <a:pPr rtl="0"/>
            <a:r>
              <a:rPr lang="pt-br"/>
              <a:t>Click to edit Master title style</a:t>
            </a:r>
          </a:p>
        </p:txBody>
      </p:sp>
      <p:sp>
        <p:nvSpPr>
          <p:cNvPr id="3" name="Content Placeholder 2">
            <a:extLst>
              <a:ext uri="{FF2B5EF4-FFF2-40B4-BE49-F238E27FC236}">
                <a16:creationId xmlns:a16="http://schemas.microsoft.com/office/drawing/2014/main" id="{919167A7-D478-C0C9-BAE1-FD8B7E28418C}"/>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pt-br"/>
              <a:t>Click to edit Master text styles</a:t>
            </a:r>
          </a:p>
          <a:p>
            <a:pPr lvl="1" rtl="0"/>
            <a:r>
              <a:rPr lang="pt-br"/>
              <a:t>Second level</a:t>
            </a:r>
          </a:p>
          <a:p>
            <a:pPr lvl="2" rtl="0"/>
            <a:r>
              <a:rPr lang="pt-br"/>
              <a:t>Third level</a:t>
            </a:r>
          </a:p>
          <a:p>
            <a:pPr lvl="3" rtl="0"/>
            <a:r>
              <a:rPr lang="pt-br"/>
              <a:t>Fourth level</a:t>
            </a:r>
          </a:p>
          <a:p>
            <a:pPr lvl="4" rtl="0"/>
            <a:r>
              <a:rPr lang="pt-br"/>
              <a:t>Fifth level</a:t>
            </a:r>
          </a:p>
        </p:txBody>
      </p:sp>
      <p:sp>
        <p:nvSpPr>
          <p:cNvPr id="4" name="Text Placeholder 3">
            <a:extLst>
              <a:ext uri="{FF2B5EF4-FFF2-40B4-BE49-F238E27FC236}">
                <a16:creationId xmlns:a16="http://schemas.microsoft.com/office/drawing/2014/main" id="{46892359-B0F9-5EAB-9A48-01DECBDCF155}"/>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pt-br"/>
              <a:t>Click to edit Master text styles</a:t>
            </a:r>
          </a:p>
        </p:txBody>
      </p:sp>
      <p:sp>
        <p:nvSpPr>
          <p:cNvPr id="5" name="Date Placeholder 4">
            <a:extLst>
              <a:ext uri="{FF2B5EF4-FFF2-40B4-BE49-F238E27FC236}">
                <a16:creationId xmlns:a16="http://schemas.microsoft.com/office/drawing/2014/main" id="{03FD3968-DAEF-0D82-9B32-46364708ABE2}"/>
              </a:ext>
            </a:extLst>
          </p:cNvPr>
          <p:cNvSpPr>
            <a:spLocks noGrp="1"/>
          </p:cNvSpPr>
          <p:nvPr>
            <p:ph type="dt" sz="half" idx="10"/>
          </p:nvPr>
        </p:nvSpPr>
        <p:spPr/>
        <p:txBody>
          <a:bodyPr rtlCol="0"/>
          <a:lstStyle/>
          <a:p>
            <a:pPr rtl="0"/>
            <a:fld id="{02A4FD56-2863-417B-9B78-D4A7CC70CC8D}" type="datetimeFigureOut">
              <a:rPr lang="en-US" smtClean="0"/>
              <a:t>7/17/2025</a:t>
            </a:fld>
            <a:endParaRPr lang="en-US" dirty="0"/>
          </a:p>
        </p:txBody>
      </p:sp>
      <p:sp>
        <p:nvSpPr>
          <p:cNvPr id="6" name="Footer Placeholder 5">
            <a:extLst>
              <a:ext uri="{FF2B5EF4-FFF2-40B4-BE49-F238E27FC236}">
                <a16:creationId xmlns:a16="http://schemas.microsoft.com/office/drawing/2014/main" id="{58490367-AFB7-AA6F-21DE-B3F2A4F74D26}"/>
              </a:ext>
            </a:extLst>
          </p:cNvPr>
          <p:cNvSpPr>
            <a:spLocks noGrp="1"/>
          </p:cNvSpPr>
          <p:nvPr>
            <p:ph type="ftr" sz="quarter" idx="11"/>
          </p:nvPr>
        </p:nvSpPr>
        <p:spPr/>
        <p:txBody>
          <a:bodyPr rtlCol="0"/>
          <a:lstStyle/>
          <a:p>
            <a:pPr rtl="0"/>
            <a:endParaRPr lang="en-US" dirty="0"/>
          </a:p>
        </p:txBody>
      </p:sp>
      <p:sp>
        <p:nvSpPr>
          <p:cNvPr id="7" name="Slide Number Placeholder 6">
            <a:extLst>
              <a:ext uri="{FF2B5EF4-FFF2-40B4-BE49-F238E27FC236}">
                <a16:creationId xmlns:a16="http://schemas.microsoft.com/office/drawing/2014/main" id="{BCF83673-0F9F-355E-5480-D217D8001866}"/>
              </a:ext>
            </a:extLst>
          </p:cNvPr>
          <p:cNvSpPr>
            <a:spLocks noGrp="1"/>
          </p:cNvSpPr>
          <p:nvPr>
            <p:ph type="sldNum" sz="quarter" idx="12"/>
          </p:nvPr>
        </p:nvSpPr>
        <p:spPr/>
        <p:txBody>
          <a:bodyPr rtlCol="0"/>
          <a:lstStyle/>
          <a:p>
            <a:pPr rtl="0"/>
            <a:fld id="{49643E1E-FB8D-4230-BCC4-71E52444610E}" type="slidenum">
              <a:rPr lang="en-US" smtClean="0"/>
              <a:t>‹#›</a:t>
            </a:fld>
            <a:endParaRPr lang="en-US" dirty="0"/>
          </a:p>
        </p:txBody>
      </p:sp>
    </p:spTree>
    <p:extLst>
      <p:ext uri="{BB962C8B-B14F-4D97-AF65-F5344CB8AC3E}">
        <p14:creationId xmlns:p14="http://schemas.microsoft.com/office/powerpoint/2010/main" val="4214776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A0BC9-91AA-8E36-A4FC-9AB18FB8568D}"/>
              </a:ext>
            </a:extLst>
          </p:cNvPr>
          <p:cNvSpPr>
            <a:spLocks noGrp="1"/>
          </p:cNvSpPr>
          <p:nvPr>
            <p:ph type="title"/>
          </p:nvPr>
        </p:nvSpPr>
        <p:spPr>
          <a:xfrm>
            <a:off x="839788" y="457200"/>
            <a:ext cx="3932237" cy="1600200"/>
          </a:xfrm>
        </p:spPr>
        <p:txBody>
          <a:bodyPr rtlCol="0" anchor="b"/>
          <a:lstStyle>
            <a:lvl1pPr>
              <a:defRPr sz="3200"/>
            </a:lvl1pPr>
          </a:lstStyle>
          <a:p>
            <a:pPr rtl="0"/>
            <a:r>
              <a:rPr lang="pt-br"/>
              <a:t>Click to edit Master title style</a:t>
            </a:r>
          </a:p>
        </p:txBody>
      </p:sp>
      <p:sp>
        <p:nvSpPr>
          <p:cNvPr id="3" name="Picture Placeholder 2">
            <a:extLst>
              <a:ext uri="{FF2B5EF4-FFF2-40B4-BE49-F238E27FC236}">
                <a16:creationId xmlns:a16="http://schemas.microsoft.com/office/drawing/2014/main" id="{FB6B6399-F616-AAA2-F28C-06C2EA93F294}"/>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lang="en-US" dirty="0"/>
          </a:p>
        </p:txBody>
      </p:sp>
      <p:sp>
        <p:nvSpPr>
          <p:cNvPr id="4" name="Text Placeholder 3">
            <a:extLst>
              <a:ext uri="{FF2B5EF4-FFF2-40B4-BE49-F238E27FC236}">
                <a16:creationId xmlns:a16="http://schemas.microsoft.com/office/drawing/2014/main" id="{25BE99CF-7CD6-DA51-550F-2960523F81EB}"/>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pt-br"/>
              <a:t>Click to edit Master text styles</a:t>
            </a:r>
          </a:p>
        </p:txBody>
      </p:sp>
      <p:sp>
        <p:nvSpPr>
          <p:cNvPr id="5" name="Date Placeholder 4">
            <a:extLst>
              <a:ext uri="{FF2B5EF4-FFF2-40B4-BE49-F238E27FC236}">
                <a16:creationId xmlns:a16="http://schemas.microsoft.com/office/drawing/2014/main" id="{91401065-15D2-08B2-7951-228ECDD95758}"/>
              </a:ext>
            </a:extLst>
          </p:cNvPr>
          <p:cNvSpPr>
            <a:spLocks noGrp="1"/>
          </p:cNvSpPr>
          <p:nvPr>
            <p:ph type="dt" sz="half" idx="10"/>
          </p:nvPr>
        </p:nvSpPr>
        <p:spPr/>
        <p:txBody>
          <a:bodyPr rtlCol="0"/>
          <a:lstStyle/>
          <a:p>
            <a:pPr rtl="0"/>
            <a:fld id="{02A4FD56-2863-417B-9B78-D4A7CC70CC8D}" type="datetimeFigureOut">
              <a:rPr lang="en-US" smtClean="0"/>
              <a:t>7/17/2025</a:t>
            </a:fld>
            <a:endParaRPr lang="en-US" dirty="0"/>
          </a:p>
        </p:txBody>
      </p:sp>
      <p:sp>
        <p:nvSpPr>
          <p:cNvPr id="6" name="Footer Placeholder 5">
            <a:extLst>
              <a:ext uri="{FF2B5EF4-FFF2-40B4-BE49-F238E27FC236}">
                <a16:creationId xmlns:a16="http://schemas.microsoft.com/office/drawing/2014/main" id="{2C849551-D786-BB7A-D377-01C5ACEBC150}"/>
              </a:ext>
            </a:extLst>
          </p:cNvPr>
          <p:cNvSpPr>
            <a:spLocks noGrp="1"/>
          </p:cNvSpPr>
          <p:nvPr>
            <p:ph type="ftr" sz="quarter" idx="11"/>
          </p:nvPr>
        </p:nvSpPr>
        <p:spPr/>
        <p:txBody>
          <a:bodyPr rtlCol="0"/>
          <a:lstStyle/>
          <a:p>
            <a:pPr rtl="0"/>
            <a:endParaRPr lang="en-US" dirty="0"/>
          </a:p>
        </p:txBody>
      </p:sp>
      <p:sp>
        <p:nvSpPr>
          <p:cNvPr id="7" name="Slide Number Placeholder 6">
            <a:extLst>
              <a:ext uri="{FF2B5EF4-FFF2-40B4-BE49-F238E27FC236}">
                <a16:creationId xmlns:a16="http://schemas.microsoft.com/office/drawing/2014/main" id="{6D8CE949-099B-F3F8-FBB8-756C9C37DC1C}"/>
              </a:ext>
            </a:extLst>
          </p:cNvPr>
          <p:cNvSpPr>
            <a:spLocks noGrp="1"/>
          </p:cNvSpPr>
          <p:nvPr>
            <p:ph type="sldNum" sz="quarter" idx="12"/>
          </p:nvPr>
        </p:nvSpPr>
        <p:spPr/>
        <p:txBody>
          <a:bodyPr rtlCol="0"/>
          <a:lstStyle/>
          <a:p>
            <a:pPr rtl="0"/>
            <a:fld id="{49643E1E-FB8D-4230-BCC4-71E52444610E}" type="slidenum">
              <a:rPr lang="en-US" smtClean="0"/>
              <a:t>‹#›</a:t>
            </a:fld>
            <a:endParaRPr lang="en-US" dirty="0"/>
          </a:p>
        </p:txBody>
      </p:sp>
    </p:spTree>
    <p:extLst>
      <p:ext uri="{BB962C8B-B14F-4D97-AF65-F5344CB8AC3E}">
        <p14:creationId xmlns:p14="http://schemas.microsoft.com/office/powerpoint/2010/main" val="551856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BA68AA-C2C5-5892-9782-24F8425508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pt-br"/>
              <a:t>Click to edit Master title style</a:t>
            </a:r>
          </a:p>
        </p:txBody>
      </p:sp>
      <p:sp>
        <p:nvSpPr>
          <p:cNvPr id="3" name="Text Placeholder 2">
            <a:extLst>
              <a:ext uri="{FF2B5EF4-FFF2-40B4-BE49-F238E27FC236}">
                <a16:creationId xmlns:a16="http://schemas.microsoft.com/office/drawing/2014/main" id="{07F6E457-EDC9-A132-074C-6E1B04FB2E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pt-br"/>
              <a:t>Click to edit Master text styles</a:t>
            </a:r>
          </a:p>
          <a:p>
            <a:pPr lvl="1" rtl="0"/>
            <a:r>
              <a:rPr lang="pt-br"/>
              <a:t>Second level</a:t>
            </a:r>
          </a:p>
          <a:p>
            <a:pPr lvl="2" rtl="0"/>
            <a:r>
              <a:rPr lang="pt-br"/>
              <a:t>Third level</a:t>
            </a:r>
          </a:p>
          <a:p>
            <a:pPr lvl="3" rtl="0"/>
            <a:r>
              <a:rPr lang="pt-br"/>
              <a:t>Fourth level</a:t>
            </a:r>
          </a:p>
          <a:p>
            <a:pPr lvl="4" rtl="0"/>
            <a:r>
              <a:rPr lang="pt-br"/>
              <a:t>Fifth level</a:t>
            </a:r>
          </a:p>
        </p:txBody>
      </p:sp>
      <p:sp>
        <p:nvSpPr>
          <p:cNvPr id="4" name="Date Placeholder 3">
            <a:extLst>
              <a:ext uri="{FF2B5EF4-FFF2-40B4-BE49-F238E27FC236}">
                <a16:creationId xmlns:a16="http://schemas.microsoft.com/office/drawing/2014/main" id="{5BF609C0-D979-0F61-B095-FFF699F31E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rtl="0"/>
            <a:fld id="{02A4FD56-2863-417B-9B78-D4A7CC70CC8D}" type="datetimeFigureOut">
              <a:rPr lang="en-US" smtClean="0"/>
              <a:t>7/17/2025</a:t>
            </a:fld>
            <a:endParaRPr lang="en-US" dirty="0"/>
          </a:p>
        </p:txBody>
      </p:sp>
      <p:sp>
        <p:nvSpPr>
          <p:cNvPr id="5" name="Footer Placeholder 4">
            <a:extLst>
              <a:ext uri="{FF2B5EF4-FFF2-40B4-BE49-F238E27FC236}">
                <a16:creationId xmlns:a16="http://schemas.microsoft.com/office/drawing/2014/main" id="{C68A6459-ADED-9912-C41C-E2E3527ADC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rtl="0"/>
            <a:endParaRPr lang="en-US" dirty="0"/>
          </a:p>
        </p:txBody>
      </p:sp>
      <p:sp>
        <p:nvSpPr>
          <p:cNvPr id="6" name="Slide Number Placeholder 5">
            <a:extLst>
              <a:ext uri="{FF2B5EF4-FFF2-40B4-BE49-F238E27FC236}">
                <a16:creationId xmlns:a16="http://schemas.microsoft.com/office/drawing/2014/main" id="{E259C8C9-F461-FEB6-56A3-3AB7A34315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rtl="0"/>
            <a:fld id="{49643E1E-FB8D-4230-BCC4-71E52444610E}" type="slidenum">
              <a:rPr lang="en-US" smtClean="0"/>
              <a:t>‹#›</a:t>
            </a:fld>
            <a:endParaRPr lang="en-US" dirty="0"/>
          </a:p>
        </p:txBody>
      </p:sp>
    </p:spTree>
    <p:extLst>
      <p:ext uri="{BB962C8B-B14F-4D97-AF65-F5344CB8AC3E}">
        <p14:creationId xmlns:p14="http://schemas.microsoft.com/office/powerpoint/2010/main" val="3952242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tone wall texture">
            <a:extLst>
              <a:ext uri="{FF2B5EF4-FFF2-40B4-BE49-F238E27FC236}">
                <a16:creationId xmlns:a16="http://schemas.microsoft.com/office/drawing/2014/main" id="{952169CA-CEA5-4905-06E8-58771EF2FB56}"/>
              </a:ext>
            </a:extLst>
          </p:cNvPr>
          <p:cNvPicPr>
            <a:picLocks noChangeAspect="1"/>
          </p:cNvPicPr>
          <p:nvPr/>
        </p:nvPicPr>
        <p:blipFill>
          <a:blip r:embed="rId2">
            <a:alphaModFix amt="26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202691" y="236530"/>
            <a:ext cx="10129086" cy="523220"/>
          </a:xfrm>
          <a:prstGeom prst="rect">
            <a:avLst/>
          </a:prstGeom>
          <a:noFill/>
        </p:spPr>
        <p:txBody>
          <a:bodyPr wrap="square" rtlCol="0">
            <a:spAutoFit/>
          </a:bodyPr>
          <a:lstStyle/>
          <a:p>
            <a:pPr rtl="0"/>
            <a:r>
              <a:rPr lang="pt-br" sz="2800" b="1" dirty="0">
                <a:solidFill>
                  <a:schemeClr val="tx1">
                    <a:lumMod val="65000"/>
                    <a:lumOff val="35000"/>
                  </a:schemeClr>
                </a:solidFill>
                <a:latin typeface="Century Gothic" panose="020B0502020202020204" pitchFamily="34" charset="0"/>
              </a:rPr>
              <a:t>Modelo de plano de treinamento em conformidade</a:t>
            </a:r>
          </a:p>
        </p:txBody>
      </p:sp>
      <p:graphicFrame>
        <p:nvGraphicFramePr>
          <p:cNvPr id="7" name="Table 6">
            <a:extLst>
              <a:ext uri="{FF2B5EF4-FFF2-40B4-BE49-F238E27FC236}">
                <a16:creationId xmlns:a16="http://schemas.microsoft.com/office/drawing/2014/main" id="{AAE12A0B-6034-B6AC-3667-8D2AB138362A}"/>
              </a:ext>
            </a:extLst>
          </p:cNvPr>
          <p:cNvGraphicFramePr>
            <a:graphicFrameLocks noGrp="1"/>
          </p:cNvGraphicFramePr>
          <p:nvPr>
            <p:extLst>
              <p:ext uri="{D42A27DB-BD31-4B8C-83A1-F6EECF244321}">
                <p14:modId xmlns:p14="http://schemas.microsoft.com/office/powerpoint/2010/main" val="2768485968"/>
              </p:ext>
            </p:extLst>
          </p:nvPr>
        </p:nvGraphicFramePr>
        <p:xfrm>
          <a:off x="251569" y="996280"/>
          <a:ext cx="11688862" cy="5003658"/>
        </p:xfrm>
        <a:graphic>
          <a:graphicData uri="http://schemas.openxmlformats.org/drawingml/2006/table">
            <a:tbl>
              <a:tblPr/>
              <a:tblGrid>
                <a:gridCol w="1948144">
                  <a:extLst>
                    <a:ext uri="{9D8B030D-6E8A-4147-A177-3AD203B41FA5}">
                      <a16:colId xmlns:a16="http://schemas.microsoft.com/office/drawing/2014/main" val="4161005186"/>
                    </a:ext>
                  </a:extLst>
                </a:gridCol>
                <a:gridCol w="3896287">
                  <a:extLst>
                    <a:ext uri="{9D8B030D-6E8A-4147-A177-3AD203B41FA5}">
                      <a16:colId xmlns:a16="http://schemas.microsoft.com/office/drawing/2014/main" val="124447850"/>
                    </a:ext>
                  </a:extLst>
                </a:gridCol>
                <a:gridCol w="1948144">
                  <a:extLst>
                    <a:ext uri="{9D8B030D-6E8A-4147-A177-3AD203B41FA5}">
                      <a16:colId xmlns:a16="http://schemas.microsoft.com/office/drawing/2014/main" val="3481115432"/>
                    </a:ext>
                  </a:extLst>
                </a:gridCol>
                <a:gridCol w="3896287">
                  <a:extLst>
                    <a:ext uri="{9D8B030D-6E8A-4147-A177-3AD203B41FA5}">
                      <a16:colId xmlns:a16="http://schemas.microsoft.com/office/drawing/2014/main" val="3159126393"/>
                    </a:ext>
                  </a:extLst>
                </a:gridCol>
              </a:tblGrid>
              <a:tr h="833943">
                <a:tc>
                  <a:txBody>
                    <a:bodyPr/>
                    <a:lstStyle/>
                    <a:p>
                      <a:pPr algn="r" rtl="0" fontAlgn="ctr"/>
                      <a:r>
                        <a:rPr lang="pt-br" sz="1000" b="1" i="0" u="none" strike="noStrike">
                          <a:solidFill>
                            <a:srgbClr val="595959"/>
                          </a:solidFill>
                          <a:effectLst/>
                          <a:latin typeface="Century Gothic" panose="020B0502020202020204" pitchFamily="34" charset="0"/>
                        </a:rPr>
                        <a:t>Nome do funcionário</a:t>
                      </a:r>
                    </a:p>
                  </a:txBody>
                  <a:tcPr marL="8164" marR="73479"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E2D5"/>
                    </a:solidFill>
                  </a:tcPr>
                </a:tc>
                <a:tc>
                  <a:txBody>
                    <a:bodyPr/>
                    <a:lstStyle/>
                    <a:p>
                      <a:pPr algn="l" rtl="0" fontAlgn="ctr"/>
                      <a:r>
                        <a:rPr lang="pt-br" sz="1200" b="0" i="0" u="none" strike="noStrike">
                          <a:solidFill>
                            <a:srgbClr val="595959"/>
                          </a:solidFill>
                          <a:effectLst/>
                          <a:latin typeface="Century Gothic" panose="020B0502020202020204" pitchFamily="34" charset="0"/>
                        </a:rPr>
                        <a:t>Nome</a:t>
                      </a:r>
                    </a:p>
                  </a:txBody>
                  <a:tcPr marL="73479"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r" rtl="0" fontAlgn="ctr"/>
                      <a:r>
                        <a:rPr lang="pt-br" sz="1000" b="1" i="0" u="none" strike="noStrike">
                          <a:solidFill>
                            <a:srgbClr val="595959"/>
                          </a:solidFill>
                          <a:effectLst/>
                          <a:latin typeface="Century Gothic" panose="020B0502020202020204" pitchFamily="34" charset="0"/>
                        </a:rPr>
                        <a:t>Título do cargo</a:t>
                      </a:r>
                    </a:p>
                  </a:txBody>
                  <a:tcPr marL="8164" marR="73479"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E2D5"/>
                    </a:solidFill>
                  </a:tcPr>
                </a:tc>
                <a:tc>
                  <a:txBody>
                    <a:bodyPr/>
                    <a:lstStyle/>
                    <a:p>
                      <a:pPr algn="l" rtl="0" fontAlgn="ctr"/>
                      <a:r>
                        <a:rPr lang="pt-br" sz="1200" b="0" i="0" u="none" strike="noStrike">
                          <a:solidFill>
                            <a:srgbClr val="595959"/>
                          </a:solidFill>
                          <a:effectLst/>
                          <a:latin typeface="Century Gothic" panose="020B0502020202020204" pitchFamily="34" charset="0"/>
                        </a:rPr>
                        <a:t>Título</a:t>
                      </a:r>
                    </a:p>
                  </a:txBody>
                  <a:tcPr marL="73479"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extLst>
                  <a:ext uri="{0D108BD9-81ED-4DB2-BD59-A6C34878D82A}">
                    <a16:rowId xmlns:a16="http://schemas.microsoft.com/office/drawing/2014/main" val="3151312010"/>
                  </a:ext>
                </a:extLst>
              </a:tr>
              <a:tr h="833943">
                <a:tc>
                  <a:txBody>
                    <a:bodyPr/>
                    <a:lstStyle/>
                    <a:p>
                      <a:pPr algn="r" rtl="0" fontAlgn="ctr"/>
                      <a:r>
                        <a:rPr lang="pt-br" sz="1000" b="1" i="0" u="none" strike="noStrike">
                          <a:solidFill>
                            <a:srgbClr val="595959"/>
                          </a:solidFill>
                          <a:effectLst/>
                          <a:latin typeface="Century Gothic" panose="020B0502020202020204" pitchFamily="34" charset="0"/>
                        </a:rPr>
                        <a:t>Departamento</a:t>
                      </a:r>
                    </a:p>
                  </a:txBody>
                  <a:tcPr marL="8164" marR="73479"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E2D5"/>
                    </a:solidFill>
                  </a:tcPr>
                </a:tc>
                <a:tc>
                  <a:txBody>
                    <a:bodyPr/>
                    <a:lstStyle/>
                    <a:p>
                      <a:pPr algn="l" rtl="0" fontAlgn="ctr"/>
                      <a:r>
                        <a:rPr lang="pt-br" sz="1200" b="0" i="0" u="none" strike="noStrike">
                          <a:solidFill>
                            <a:srgbClr val="595959"/>
                          </a:solidFill>
                          <a:effectLst/>
                          <a:latin typeface="Century Gothic" panose="020B0502020202020204" pitchFamily="34" charset="0"/>
                        </a:rPr>
                        <a:t>Nome</a:t>
                      </a:r>
                    </a:p>
                  </a:txBody>
                  <a:tcPr marL="73479"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r" rtl="0" fontAlgn="ctr"/>
                      <a:r>
                        <a:rPr lang="pt-br" sz="1000" b="1" i="0" u="none" strike="noStrike">
                          <a:solidFill>
                            <a:srgbClr val="595959"/>
                          </a:solidFill>
                          <a:effectLst/>
                          <a:latin typeface="Century Gothic" panose="020B0502020202020204" pitchFamily="34" charset="0"/>
                        </a:rPr>
                        <a:t>Nome de gerente</a:t>
                      </a:r>
                    </a:p>
                  </a:txBody>
                  <a:tcPr marL="8164" marR="73479"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E2D5"/>
                    </a:solidFill>
                  </a:tcPr>
                </a:tc>
                <a:tc>
                  <a:txBody>
                    <a:bodyPr/>
                    <a:lstStyle/>
                    <a:p>
                      <a:pPr algn="l" rtl="0" fontAlgn="ctr"/>
                      <a:r>
                        <a:rPr lang="pt-br" sz="1200" b="0" i="0" u="none" strike="noStrike">
                          <a:solidFill>
                            <a:srgbClr val="595959"/>
                          </a:solidFill>
                          <a:effectLst/>
                          <a:latin typeface="Century Gothic" panose="020B0502020202020204" pitchFamily="34" charset="0"/>
                        </a:rPr>
                        <a:t>Nome</a:t>
                      </a:r>
                    </a:p>
                  </a:txBody>
                  <a:tcPr marL="73479"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extLst>
                  <a:ext uri="{0D108BD9-81ED-4DB2-BD59-A6C34878D82A}">
                    <a16:rowId xmlns:a16="http://schemas.microsoft.com/office/drawing/2014/main" val="257961133"/>
                  </a:ext>
                </a:extLst>
              </a:tr>
              <a:tr h="833943">
                <a:tc>
                  <a:txBody>
                    <a:bodyPr/>
                    <a:lstStyle/>
                    <a:p>
                      <a:pPr algn="r" rtl="0" fontAlgn="ctr"/>
                      <a:r>
                        <a:rPr lang="pt-br" sz="1000" b="1" i="0" u="none" strike="noStrike">
                          <a:solidFill>
                            <a:srgbClr val="595959"/>
                          </a:solidFill>
                          <a:effectLst/>
                          <a:latin typeface="Century Gothic" panose="020B0502020202020204" pitchFamily="34" charset="0"/>
                        </a:rPr>
                        <a:t>Data de início do funcionário</a:t>
                      </a:r>
                    </a:p>
                  </a:txBody>
                  <a:tcPr marL="8164" marR="73479"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E2D5"/>
                    </a:solidFill>
                  </a:tcPr>
                </a:tc>
                <a:tc>
                  <a:txBody>
                    <a:bodyPr/>
                    <a:lstStyle/>
                    <a:p>
                      <a:pPr algn="l" rtl="0" fontAlgn="ctr"/>
                      <a:r>
                        <a:rPr lang="pt-br" sz="1200" b="0" i="0" u="none" strike="noStrike">
                          <a:solidFill>
                            <a:srgbClr val="595959"/>
                          </a:solidFill>
                          <a:effectLst/>
                          <a:latin typeface="Century Gothic" panose="020B0502020202020204" pitchFamily="34" charset="0"/>
                        </a:rPr>
                        <a:t>DD/MM/AA</a:t>
                      </a:r>
                    </a:p>
                  </a:txBody>
                  <a:tcPr marL="73479"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r" rtl="0" fontAlgn="ctr"/>
                      <a:r>
                        <a:rPr lang="pt-br" sz="1000" b="1" i="0" u="none" strike="noStrike">
                          <a:solidFill>
                            <a:srgbClr val="595959"/>
                          </a:solidFill>
                          <a:effectLst/>
                          <a:latin typeface="Century Gothic" panose="020B0502020202020204" pitchFamily="34" charset="0"/>
                        </a:rPr>
                        <a:t>Última revisão</a:t>
                      </a:r>
                    </a:p>
                  </a:txBody>
                  <a:tcPr marL="8164" marR="73479"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E2D5"/>
                    </a:solidFill>
                  </a:tcPr>
                </a:tc>
                <a:tc>
                  <a:txBody>
                    <a:bodyPr/>
                    <a:lstStyle/>
                    <a:p>
                      <a:pPr algn="l" rtl="0" fontAlgn="ctr"/>
                      <a:r>
                        <a:rPr lang="pt-br" sz="1200" b="0" i="0" u="none" strike="noStrike">
                          <a:solidFill>
                            <a:srgbClr val="595959"/>
                          </a:solidFill>
                          <a:effectLst/>
                          <a:latin typeface="Century Gothic" panose="020B0502020202020204" pitchFamily="34" charset="0"/>
                        </a:rPr>
                        <a:t>DD/MM/AA</a:t>
                      </a:r>
                    </a:p>
                  </a:txBody>
                  <a:tcPr marL="73479"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extLst>
                  <a:ext uri="{0D108BD9-81ED-4DB2-BD59-A6C34878D82A}">
                    <a16:rowId xmlns:a16="http://schemas.microsoft.com/office/drawing/2014/main" val="3714597634"/>
                  </a:ext>
                </a:extLst>
              </a:tr>
              <a:tr h="833943">
                <a:tc>
                  <a:txBody>
                    <a:bodyPr/>
                    <a:lstStyle/>
                    <a:p>
                      <a:pPr algn="r" rtl="0" fontAlgn="ctr"/>
                      <a:r>
                        <a:rPr lang="pt-br" sz="1000" b="1" i="0" u="none" strike="noStrike">
                          <a:solidFill>
                            <a:srgbClr val="595959"/>
                          </a:solidFill>
                          <a:effectLst/>
                          <a:latin typeface="Century Gothic" panose="020B0502020202020204" pitchFamily="34" charset="0"/>
                        </a:rPr>
                        <a:t>Áreas de conformidade</a:t>
                      </a:r>
                    </a:p>
                  </a:txBody>
                  <a:tcPr marL="8164" marR="73479"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E2D5"/>
                    </a:solidFill>
                  </a:tcPr>
                </a:tc>
                <a:tc gridSpan="3">
                  <a:txBody>
                    <a:bodyPr/>
                    <a:lstStyle/>
                    <a:p>
                      <a:pPr algn="l" rtl="0" fontAlgn="ctr"/>
                      <a:r>
                        <a:rPr lang="pt-br" sz="1200" b="0" i="0" u="none" strike="noStrike">
                          <a:solidFill>
                            <a:srgbClr val="595959"/>
                          </a:solidFill>
                          <a:effectLst/>
                          <a:latin typeface="Century Gothic" panose="020B0502020202020204" pitchFamily="34" charset="0"/>
                        </a:rPr>
                        <a:t> </a:t>
                      </a:r>
                    </a:p>
                  </a:txBody>
                  <a:tcPr marL="73479"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hMerge="1">
                  <a:txBody>
                    <a:bodyPr/>
                    <a:lstStyle/>
                    <a:p>
                      <a:pPr rtl="0"/>
                      <a:endParaRPr lang="en-US"/>
                    </a:p>
                  </a:txBody>
                  <a:tcPr/>
                </a:tc>
                <a:tc hMerge="1">
                  <a:txBody>
                    <a:bodyPr/>
                    <a:lstStyle/>
                    <a:p>
                      <a:pPr rtl="0"/>
                      <a:endParaRPr lang="en-US"/>
                    </a:p>
                  </a:txBody>
                  <a:tcPr/>
                </a:tc>
                <a:extLst>
                  <a:ext uri="{0D108BD9-81ED-4DB2-BD59-A6C34878D82A}">
                    <a16:rowId xmlns:a16="http://schemas.microsoft.com/office/drawing/2014/main" val="3568516546"/>
                  </a:ext>
                </a:extLst>
              </a:tr>
              <a:tr h="833943">
                <a:tc>
                  <a:txBody>
                    <a:bodyPr/>
                    <a:lstStyle/>
                    <a:p>
                      <a:pPr algn="r" rtl="0" fontAlgn="ctr"/>
                      <a:r>
                        <a:rPr lang="pt-br" sz="1000" b="1" i="0" u="none" strike="noStrike">
                          <a:solidFill>
                            <a:srgbClr val="595959"/>
                          </a:solidFill>
                          <a:effectLst/>
                          <a:latin typeface="Century Gothic" panose="020B0502020202020204" pitchFamily="34" charset="0"/>
                        </a:rPr>
                        <a:t>Nível de treinamento</a:t>
                      </a:r>
                    </a:p>
                  </a:txBody>
                  <a:tcPr marL="8164" marR="73479"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E2D5"/>
                    </a:solidFill>
                  </a:tcPr>
                </a:tc>
                <a:tc gridSpan="3">
                  <a:txBody>
                    <a:bodyPr/>
                    <a:lstStyle/>
                    <a:p>
                      <a:pPr algn="l" rtl="0" fontAlgn="ctr"/>
                      <a:r>
                        <a:rPr lang="pt-br" sz="1200" b="0" i="0" u="none" strike="noStrike">
                          <a:solidFill>
                            <a:srgbClr val="595959"/>
                          </a:solidFill>
                          <a:effectLst/>
                          <a:latin typeface="Century Gothic" panose="020B0502020202020204" pitchFamily="34" charset="0"/>
                        </a:rPr>
                        <a:t> </a:t>
                      </a:r>
                    </a:p>
                  </a:txBody>
                  <a:tcPr marL="73479"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hMerge="1">
                  <a:txBody>
                    <a:bodyPr/>
                    <a:lstStyle/>
                    <a:p>
                      <a:pPr rtl="0"/>
                      <a:endParaRPr lang="en-US"/>
                    </a:p>
                  </a:txBody>
                  <a:tcPr/>
                </a:tc>
                <a:tc hMerge="1">
                  <a:txBody>
                    <a:bodyPr/>
                    <a:lstStyle/>
                    <a:p>
                      <a:pPr rtl="0"/>
                      <a:endParaRPr lang="en-US"/>
                    </a:p>
                  </a:txBody>
                  <a:tcPr/>
                </a:tc>
                <a:extLst>
                  <a:ext uri="{0D108BD9-81ED-4DB2-BD59-A6C34878D82A}">
                    <a16:rowId xmlns:a16="http://schemas.microsoft.com/office/drawing/2014/main" val="3970381987"/>
                  </a:ext>
                </a:extLst>
              </a:tr>
              <a:tr h="833943">
                <a:tc>
                  <a:txBody>
                    <a:bodyPr/>
                    <a:lstStyle/>
                    <a:p>
                      <a:pPr algn="r" rtl="0" fontAlgn="ctr"/>
                      <a:r>
                        <a:rPr lang="pt-br" sz="1000" b="1" i="0" u="none" strike="noStrike">
                          <a:solidFill>
                            <a:srgbClr val="595959"/>
                          </a:solidFill>
                          <a:effectLst/>
                          <a:latin typeface="Century Gothic" panose="020B0502020202020204" pitchFamily="34" charset="0"/>
                        </a:rPr>
                        <a:t>Órgão/requisito regulatório</a:t>
                      </a:r>
                    </a:p>
                  </a:txBody>
                  <a:tcPr marL="8164" marR="73479"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E2D5"/>
                    </a:solidFill>
                  </a:tcPr>
                </a:tc>
                <a:tc gridSpan="3">
                  <a:txBody>
                    <a:bodyPr/>
                    <a:lstStyle/>
                    <a:p>
                      <a:pPr algn="l" rtl="0" fontAlgn="ctr"/>
                      <a:r>
                        <a:rPr lang="pt-br" sz="1200" b="0" i="0" u="none" strike="noStrike">
                          <a:solidFill>
                            <a:srgbClr val="595959"/>
                          </a:solidFill>
                          <a:effectLst/>
                          <a:latin typeface="Century Gothic" panose="020B0502020202020204" pitchFamily="34" charset="0"/>
                        </a:rPr>
                        <a:t> </a:t>
                      </a:r>
                    </a:p>
                  </a:txBody>
                  <a:tcPr marL="73479"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hMerge="1">
                  <a:txBody>
                    <a:bodyPr/>
                    <a:lstStyle/>
                    <a:p>
                      <a:pPr rtl="0"/>
                      <a:endParaRPr lang="en-US"/>
                    </a:p>
                  </a:txBody>
                  <a:tcPr/>
                </a:tc>
                <a:tc hMerge="1">
                  <a:txBody>
                    <a:bodyPr/>
                    <a:lstStyle/>
                    <a:p>
                      <a:pPr rtl="0"/>
                      <a:endParaRPr lang="en-US"/>
                    </a:p>
                  </a:txBody>
                  <a:tcPr/>
                </a:tc>
                <a:extLst>
                  <a:ext uri="{0D108BD9-81ED-4DB2-BD59-A6C34878D82A}">
                    <a16:rowId xmlns:a16="http://schemas.microsoft.com/office/drawing/2014/main" val="3007683773"/>
                  </a:ext>
                </a:extLst>
              </a:tr>
            </a:tbl>
          </a:graphicData>
        </a:graphic>
      </p:graphicFrame>
      <p:sp>
        <p:nvSpPr>
          <p:cNvPr id="2" name="TextBox 4">
            <a:extLst>
              <a:ext uri="{FF2B5EF4-FFF2-40B4-BE49-F238E27FC236}">
                <a16:creationId xmlns:a16="http://schemas.microsoft.com/office/drawing/2014/main" id="{5C70B63A-8990-11A9-F373-CA0CFE583EB9}"/>
              </a:ext>
            </a:extLst>
          </p:cNvPr>
          <p:cNvSpPr txBox="1"/>
          <p:nvPr/>
        </p:nvSpPr>
        <p:spPr>
          <a:xfrm>
            <a:off x="3339752" y="6536951"/>
            <a:ext cx="6097712"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buNone/>
            </a:pPr>
            <a:r>
              <a:rPr lang="pt-br" sz="1200" b="0" i="1" u="none" strike="noStrike">
                <a:solidFill>
                  <a:srgbClr val="001033"/>
                </a:solidFill>
                <a:effectLst/>
                <a:latin typeface="Century Gothic" panose="020B0502020202020204" pitchFamily="34" charset="0"/>
              </a:rPr>
              <a:t>Fornecido pela Smartsheet, Inc.</a:t>
            </a:r>
            <a:endParaRPr lang="en-US" sz="1200" b="0" dirty="0">
              <a:solidFill>
                <a:srgbClr val="001033"/>
              </a:solidFill>
              <a:effectLst/>
              <a:latin typeface="Century Gothic" panose="020B0502020202020204" pitchFamily="34" charset="0"/>
            </a:endParaRPr>
          </a:p>
        </p:txBody>
      </p:sp>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16849-6086-E9E8-327D-52C5C896AF4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C277FC27-0235-7893-CE03-4E2BB67CE521}"/>
              </a:ext>
            </a:extLst>
          </p:cNvPr>
          <p:cNvSpPr/>
          <p:nvPr/>
        </p:nvSpPr>
        <p:spPr>
          <a:xfrm>
            <a:off x="0" y="0"/>
            <a:ext cx="12190166" cy="80042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33" name="TextBox 32">
            <a:extLst>
              <a:ext uri="{FF2B5EF4-FFF2-40B4-BE49-F238E27FC236}">
                <a16:creationId xmlns:a16="http://schemas.microsoft.com/office/drawing/2014/main" id="{7AF84929-22DA-6837-D223-B99614E6126B}"/>
              </a:ext>
            </a:extLst>
          </p:cNvPr>
          <p:cNvSpPr txBox="1"/>
          <p:nvPr/>
        </p:nvSpPr>
        <p:spPr>
          <a:xfrm>
            <a:off x="202691" y="125912"/>
            <a:ext cx="9271247" cy="523220"/>
          </a:xfrm>
          <a:prstGeom prst="rect">
            <a:avLst/>
          </a:prstGeom>
          <a:noFill/>
        </p:spPr>
        <p:txBody>
          <a:bodyPr wrap="square" rtlCol="0">
            <a:spAutoFit/>
          </a:bodyPr>
          <a:lstStyle/>
          <a:p>
            <a:pPr rtl="0"/>
            <a:r>
              <a:rPr lang="pt-br" sz="2800" b="1" dirty="0">
                <a:solidFill>
                  <a:schemeClr val="tx1">
                    <a:lumMod val="65000"/>
                    <a:lumOff val="35000"/>
                  </a:schemeClr>
                </a:solidFill>
                <a:latin typeface="Century Gothic" panose="020B0502020202020204" pitchFamily="34" charset="0"/>
              </a:rPr>
              <a:t>Cronograma de treinamento em conformidade</a:t>
            </a:r>
          </a:p>
        </p:txBody>
      </p:sp>
      <p:graphicFrame>
        <p:nvGraphicFramePr>
          <p:cNvPr id="4" name="Table 3">
            <a:extLst>
              <a:ext uri="{FF2B5EF4-FFF2-40B4-BE49-F238E27FC236}">
                <a16:creationId xmlns:a16="http://schemas.microsoft.com/office/drawing/2014/main" id="{7E50277D-75DA-1C02-E656-1E49661C2070}"/>
              </a:ext>
            </a:extLst>
          </p:cNvPr>
          <p:cNvGraphicFramePr>
            <a:graphicFrameLocks noGrp="1"/>
          </p:cNvGraphicFramePr>
          <p:nvPr>
            <p:extLst>
              <p:ext uri="{D42A27DB-BD31-4B8C-83A1-F6EECF244321}">
                <p14:modId xmlns:p14="http://schemas.microsoft.com/office/powerpoint/2010/main" val="2865990928"/>
              </p:ext>
            </p:extLst>
          </p:nvPr>
        </p:nvGraphicFramePr>
        <p:xfrm>
          <a:off x="376953" y="1021852"/>
          <a:ext cx="11607351" cy="5672930"/>
        </p:xfrm>
        <a:graphic>
          <a:graphicData uri="http://schemas.openxmlformats.org/drawingml/2006/table">
            <a:tbl>
              <a:tblPr/>
              <a:tblGrid>
                <a:gridCol w="1658193">
                  <a:extLst>
                    <a:ext uri="{9D8B030D-6E8A-4147-A177-3AD203B41FA5}">
                      <a16:colId xmlns:a16="http://schemas.microsoft.com/office/drawing/2014/main" val="555073219"/>
                    </a:ext>
                  </a:extLst>
                </a:gridCol>
                <a:gridCol w="1658193">
                  <a:extLst>
                    <a:ext uri="{9D8B030D-6E8A-4147-A177-3AD203B41FA5}">
                      <a16:colId xmlns:a16="http://schemas.microsoft.com/office/drawing/2014/main" val="4189146866"/>
                    </a:ext>
                  </a:extLst>
                </a:gridCol>
                <a:gridCol w="1658193">
                  <a:extLst>
                    <a:ext uri="{9D8B030D-6E8A-4147-A177-3AD203B41FA5}">
                      <a16:colId xmlns:a16="http://schemas.microsoft.com/office/drawing/2014/main" val="3474660324"/>
                    </a:ext>
                  </a:extLst>
                </a:gridCol>
                <a:gridCol w="1658193">
                  <a:extLst>
                    <a:ext uri="{9D8B030D-6E8A-4147-A177-3AD203B41FA5}">
                      <a16:colId xmlns:a16="http://schemas.microsoft.com/office/drawing/2014/main" val="3120998942"/>
                    </a:ext>
                  </a:extLst>
                </a:gridCol>
                <a:gridCol w="1658193">
                  <a:extLst>
                    <a:ext uri="{9D8B030D-6E8A-4147-A177-3AD203B41FA5}">
                      <a16:colId xmlns:a16="http://schemas.microsoft.com/office/drawing/2014/main" val="3859286627"/>
                    </a:ext>
                  </a:extLst>
                </a:gridCol>
                <a:gridCol w="1658193">
                  <a:extLst>
                    <a:ext uri="{9D8B030D-6E8A-4147-A177-3AD203B41FA5}">
                      <a16:colId xmlns:a16="http://schemas.microsoft.com/office/drawing/2014/main" val="64446468"/>
                    </a:ext>
                  </a:extLst>
                </a:gridCol>
                <a:gridCol w="1658193">
                  <a:extLst>
                    <a:ext uri="{9D8B030D-6E8A-4147-A177-3AD203B41FA5}">
                      <a16:colId xmlns:a16="http://schemas.microsoft.com/office/drawing/2014/main" val="241822121"/>
                    </a:ext>
                  </a:extLst>
                </a:gridCol>
              </a:tblGrid>
              <a:tr h="914400">
                <a:tc>
                  <a:txBody>
                    <a:bodyPr/>
                    <a:lstStyle/>
                    <a:p>
                      <a:pPr algn="l" rtl="0" fontAlgn="ctr"/>
                      <a:r>
                        <a:rPr lang="pt-br" sz="1400" b="0" i="0" u="none" strike="noStrike">
                          <a:solidFill>
                            <a:srgbClr val="000000"/>
                          </a:solidFill>
                          <a:effectLst/>
                          <a:latin typeface="Century Gothic" panose="020B0502020202020204" pitchFamily="34" charset="0"/>
                        </a:rPr>
                        <a:t>Fase de treinamento</a:t>
                      </a:r>
                    </a:p>
                  </a:txBody>
                  <a:tcPr marL="62982" marR="6998" marT="69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6BA9C"/>
                    </a:solidFill>
                  </a:tcPr>
                </a:tc>
                <a:tc>
                  <a:txBody>
                    <a:bodyPr/>
                    <a:lstStyle/>
                    <a:p>
                      <a:pPr algn="l" rtl="0" fontAlgn="ctr"/>
                      <a:r>
                        <a:rPr lang="pt-br" sz="1400" b="0" i="0" u="none" strike="noStrike">
                          <a:solidFill>
                            <a:srgbClr val="000000"/>
                          </a:solidFill>
                          <a:effectLst/>
                          <a:latin typeface="Century Gothic" panose="020B0502020202020204" pitchFamily="34" charset="0"/>
                        </a:rPr>
                        <a:t>Tópico de conformidade</a:t>
                      </a:r>
                    </a:p>
                  </a:txBody>
                  <a:tcPr marL="62982" marR="6998" marT="69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6BA9C"/>
                    </a:solidFill>
                  </a:tcPr>
                </a:tc>
                <a:tc>
                  <a:txBody>
                    <a:bodyPr/>
                    <a:lstStyle/>
                    <a:p>
                      <a:pPr algn="l" rtl="0" fontAlgn="ctr"/>
                      <a:r>
                        <a:rPr lang="pt-br" sz="1400" b="0" i="0" u="none" strike="noStrike">
                          <a:solidFill>
                            <a:srgbClr val="000000"/>
                          </a:solidFill>
                          <a:effectLst/>
                          <a:latin typeface="Century Gothic" panose="020B0502020202020204" pitchFamily="34" charset="0"/>
                        </a:rPr>
                        <a:t>Requisito regulatório</a:t>
                      </a:r>
                    </a:p>
                  </a:txBody>
                  <a:tcPr marL="62982" marR="6998" marT="69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6BA9C"/>
                    </a:solidFill>
                  </a:tcPr>
                </a:tc>
                <a:tc>
                  <a:txBody>
                    <a:bodyPr/>
                    <a:lstStyle/>
                    <a:p>
                      <a:pPr algn="l" rtl="0" fontAlgn="ctr"/>
                      <a:r>
                        <a:rPr lang="pt-br" sz="1400" b="0" i="0" u="none" strike="noStrike">
                          <a:solidFill>
                            <a:srgbClr val="000000"/>
                          </a:solidFill>
                          <a:effectLst/>
                          <a:latin typeface="Century Gothic" panose="020B0502020202020204" pitchFamily="34" charset="0"/>
                        </a:rPr>
                        <a:t>Método de treinamento</a:t>
                      </a:r>
                    </a:p>
                  </a:txBody>
                  <a:tcPr marL="62982" marR="6998" marT="69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6BA9C"/>
                    </a:solidFill>
                  </a:tcPr>
                </a:tc>
                <a:tc>
                  <a:txBody>
                    <a:bodyPr/>
                    <a:lstStyle/>
                    <a:p>
                      <a:pPr algn="l" rtl="0" fontAlgn="ctr"/>
                      <a:r>
                        <a:rPr lang="pt-br" sz="1400" b="0" i="0" u="none" strike="noStrike">
                          <a:solidFill>
                            <a:srgbClr val="000000"/>
                          </a:solidFill>
                          <a:effectLst/>
                          <a:latin typeface="Century Gothic" panose="020B0502020202020204" pitchFamily="34" charset="0"/>
                        </a:rPr>
                        <a:t>Instrutor/contato</a:t>
                      </a:r>
                    </a:p>
                  </a:txBody>
                  <a:tcPr marL="62982" marR="6998" marT="69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6BA9C"/>
                    </a:solidFill>
                  </a:tcPr>
                </a:tc>
                <a:tc>
                  <a:txBody>
                    <a:bodyPr/>
                    <a:lstStyle/>
                    <a:p>
                      <a:pPr algn="l" rtl="0" fontAlgn="ctr"/>
                      <a:r>
                        <a:rPr lang="pt-br" sz="1400" b="0" i="0" u="none" strike="noStrike">
                          <a:solidFill>
                            <a:srgbClr val="000000"/>
                          </a:solidFill>
                          <a:effectLst/>
                          <a:latin typeface="Century Gothic" panose="020B0502020202020204" pitchFamily="34" charset="0"/>
                        </a:rPr>
                        <a:t>Prazo de conclusão</a:t>
                      </a:r>
                    </a:p>
                  </a:txBody>
                  <a:tcPr marL="62982" marR="6998" marT="69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6BA9C"/>
                    </a:solidFill>
                  </a:tcPr>
                </a:tc>
                <a:tc>
                  <a:txBody>
                    <a:bodyPr/>
                    <a:lstStyle/>
                    <a:p>
                      <a:pPr algn="ctr" rtl="0" fontAlgn="ctr"/>
                      <a:r>
                        <a:rPr lang="pt-br" sz="1400" b="0" i="0" u="none" strike="noStrike">
                          <a:solidFill>
                            <a:srgbClr val="000000"/>
                          </a:solidFill>
                          <a:effectLst/>
                          <a:latin typeface="Century Gothic" panose="020B0502020202020204" pitchFamily="34" charset="0"/>
                        </a:rPr>
                        <a:t>Status</a:t>
                      </a:r>
                    </a:p>
                  </a:txBody>
                  <a:tcPr marL="6998" marR="6998" marT="69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6BA9C"/>
                    </a:solidFill>
                  </a:tcPr>
                </a:tc>
                <a:extLst>
                  <a:ext uri="{0D108BD9-81ED-4DB2-BD59-A6C34878D82A}">
                    <a16:rowId xmlns:a16="http://schemas.microsoft.com/office/drawing/2014/main" val="896416090"/>
                  </a:ext>
                </a:extLst>
              </a:tr>
              <a:tr h="951706">
                <a:tc>
                  <a:txBody>
                    <a:bodyPr/>
                    <a:lstStyle/>
                    <a:p>
                      <a:pPr algn="l" rtl="0" fontAlgn="ctr"/>
                      <a:r>
                        <a:rPr lang="pt-br" sz="1200" b="0" i="0" u="none" strike="noStrike">
                          <a:solidFill>
                            <a:srgbClr val="000000"/>
                          </a:solidFill>
                          <a:effectLst/>
                          <a:latin typeface="Century Gothic" panose="020B0502020202020204" pitchFamily="34" charset="0"/>
                        </a:rPr>
                        <a:t>Semana 1</a:t>
                      </a:r>
                    </a:p>
                  </a:txBody>
                  <a:tcPr marL="62982" marR="6998" marT="69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62982" marR="6998" marT="69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62982" marR="6998" marT="69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62982" marR="6998" marT="69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62982" marR="6998" marT="69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62982" marR="6998" marT="69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rtl="0" fontAlgn="ctr"/>
                      <a:r>
                        <a:rPr lang="pt-br" sz="1200" b="0" i="0" u="none" strike="noStrike">
                          <a:solidFill>
                            <a:srgbClr val="000000"/>
                          </a:solidFill>
                          <a:effectLst/>
                          <a:latin typeface="Century Gothic" panose="020B0502020202020204" pitchFamily="34" charset="0"/>
                        </a:rPr>
                        <a:t>Em andamento</a:t>
                      </a:r>
                    </a:p>
                  </a:txBody>
                  <a:tcPr marL="6998" marR="6998" marT="69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94DCF8"/>
                    </a:solidFill>
                  </a:tcPr>
                </a:tc>
                <a:extLst>
                  <a:ext uri="{0D108BD9-81ED-4DB2-BD59-A6C34878D82A}">
                    <a16:rowId xmlns:a16="http://schemas.microsoft.com/office/drawing/2014/main" val="1563544359"/>
                  </a:ext>
                </a:extLst>
              </a:tr>
              <a:tr h="951706">
                <a:tc>
                  <a:txBody>
                    <a:bodyPr/>
                    <a:lstStyle/>
                    <a:p>
                      <a:pPr algn="l" rtl="0" fontAlgn="ctr"/>
                      <a:r>
                        <a:rPr lang="pt-br" sz="1200" b="0" i="0" u="none" strike="noStrike">
                          <a:solidFill>
                            <a:srgbClr val="000000"/>
                          </a:solidFill>
                          <a:effectLst/>
                          <a:latin typeface="Century Gothic" panose="020B0502020202020204" pitchFamily="34" charset="0"/>
                        </a:rPr>
                        <a:t>30 dias</a:t>
                      </a:r>
                    </a:p>
                  </a:txBody>
                  <a:tcPr marL="62982" marR="6998" marT="69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62982" marR="6998" marT="69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62982" marR="6998" marT="69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62982" marR="6998" marT="69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62982" marR="6998" marT="69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62982" marR="6998" marT="69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rtl="0" fontAlgn="ctr"/>
                      <a:r>
                        <a:rPr lang="pt-br" sz="1200" b="0" i="0" u="none" strike="noStrike">
                          <a:solidFill>
                            <a:srgbClr val="000000"/>
                          </a:solidFill>
                          <a:effectLst/>
                          <a:latin typeface="Century Gothic" panose="020B0502020202020204" pitchFamily="34" charset="0"/>
                        </a:rPr>
                        <a:t>Não iniciado</a:t>
                      </a:r>
                    </a:p>
                  </a:txBody>
                  <a:tcPr marL="6998" marR="6998" marT="69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3CCEB"/>
                    </a:solidFill>
                  </a:tcPr>
                </a:tc>
                <a:extLst>
                  <a:ext uri="{0D108BD9-81ED-4DB2-BD59-A6C34878D82A}">
                    <a16:rowId xmlns:a16="http://schemas.microsoft.com/office/drawing/2014/main" val="3266405564"/>
                  </a:ext>
                </a:extLst>
              </a:tr>
              <a:tr h="951706">
                <a:tc>
                  <a:txBody>
                    <a:bodyPr/>
                    <a:lstStyle/>
                    <a:p>
                      <a:pPr algn="l" rtl="0" fontAlgn="ctr"/>
                      <a:r>
                        <a:rPr lang="pt-br" sz="1200" b="0" i="0" u="none" strike="noStrike">
                          <a:solidFill>
                            <a:srgbClr val="000000"/>
                          </a:solidFill>
                          <a:effectLst/>
                          <a:latin typeface="Century Gothic" panose="020B0502020202020204" pitchFamily="34" charset="0"/>
                        </a:rPr>
                        <a:t>60 dias</a:t>
                      </a:r>
                    </a:p>
                  </a:txBody>
                  <a:tcPr marL="62982" marR="6998" marT="69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62982" marR="6998" marT="69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62982" marR="6998" marT="69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62982" marR="6998" marT="69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62982" marR="6998" marT="69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62982" marR="6998" marT="69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rtl="0" fontAlgn="ctr"/>
                      <a:r>
                        <a:rPr lang="pt-br" sz="1200" b="0" i="0" u="none" strike="noStrike">
                          <a:solidFill>
                            <a:srgbClr val="000000"/>
                          </a:solidFill>
                          <a:effectLst/>
                          <a:latin typeface="Century Gothic" panose="020B0502020202020204" pitchFamily="34" charset="0"/>
                        </a:rPr>
                        <a:t>Concluído</a:t>
                      </a:r>
                    </a:p>
                  </a:txBody>
                  <a:tcPr marL="6998" marR="6998" marT="69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EDFB"/>
                    </a:solidFill>
                  </a:tcPr>
                </a:tc>
                <a:extLst>
                  <a:ext uri="{0D108BD9-81ED-4DB2-BD59-A6C34878D82A}">
                    <a16:rowId xmlns:a16="http://schemas.microsoft.com/office/drawing/2014/main" val="2582926445"/>
                  </a:ext>
                </a:extLst>
              </a:tr>
              <a:tr h="951706">
                <a:tc>
                  <a:txBody>
                    <a:bodyPr/>
                    <a:lstStyle/>
                    <a:p>
                      <a:pPr algn="l" rtl="0" fontAlgn="ctr"/>
                      <a:r>
                        <a:rPr lang="pt-br" sz="1200" b="0" i="0" u="none" strike="noStrike">
                          <a:solidFill>
                            <a:srgbClr val="000000"/>
                          </a:solidFill>
                          <a:effectLst/>
                          <a:latin typeface="Century Gothic" panose="020B0502020202020204" pitchFamily="34" charset="0"/>
                        </a:rPr>
                        <a:t>90 dias</a:t>
                      </a:r>
                    </a:p>
                  </a:txBody>
                  <a:tcPr marL="62982" marR="6998" marT="69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62982" marR="6998" marT="69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62982" marR="6998" marT="69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62982" marR="6998" marT="69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62982" marR="6998" marT="69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62982" marR="6998" marT="69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rtl="0" fontAlgn="ctr"/>
                      <a:r>
                        <a:rPr lang="pt-br" sz="1200" b="0" i="0" u="none" strike="noStrike">
                          <a:solidFill>
                            <a:srgbClr val="000000"/>
                          </a:solidFill>
                          <a:effectLst/>
                          <a:latin typeface="Century Gothic" panose="020B0502020202020204" pitchFamily="34" charset="0"/>
                        </a:rPr>
                        <a:t>Concluído</a:t>
                      </a:r>
                    </a:p>
                  </a:txBody>
                  <a:tcPr marL="6998" marR="6998" marT="69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EDFB"/>
                    </a:solidFill>
                  </a:tcPr>
                </a:tc>
                <a:extLst>
                  <a:ext uri="{0D108BD9-81ED-4DB2-BD59-A6C34878D82A}">
                    <a16:rowId xmlns:a16="http://schemas.microsoft.com/office/drawing/2014/main" val="246703388"/>
                  </a:ext>
                </a:extLst>
              </a:tr>
              <a:tr h="951706">
                <a:tc>
                  <a:txBody>
                    <a:bodyPr/>
                    <a:lstStyle/>
                    <a:p>
                      <a:pPr algn="l" rtl="0" fontAlgn="ctr"/>
                      <a:r>
                        <a:rPr lang="pt-br" sz="1200" b="0" i="0" u="none" strike="noStrike">
                          <a:solidFill>
                            <a:srgbClr val="000000"/>
                          </a:solidFill>
                          <a:effectLst/>
                          <a:latin typeface="Century Gothic" panose="020B0502020202020204" pitchFamily="34" charset="0"/>
                        </a:rPr>
                        <a:t>Treinamento em andamento</a:t>
                      </a:r>
                    </a:p>
                  </a:txBody>
                  <a:tcPr marL="62982" marR="6998" marT="69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62982" marR="6998" marT="69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62982" marR="6998" marT="69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62982" marR="6998" marT="69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62982" marR="6998" marT="69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62982" marR="6998" marT="69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rtl="0" fontAlgn="ctr"/>
                      <a:r>
                        <a:rPr lang="pt-br" sz="1200" b="0" i="0" u="none" strike="noStrike">
                          <a:solidFill>
                            <a:srgbClr val="000000"/>
                          </a:solidFill>
                          <a:effectLst/>
                          <a:latin typeface="Century Gothic" panose="020B0502020202020204" pitchFamily="34" charset="0"/>
                        </a:rPr>
                        <a:t>Concluído</a:t>
                      </a:r>
                    </a:p>
                  </a:txBody>
                  <a:tcPr marL="6998" marR="6998" marT="69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EDFB"/>
                    </a:solidFill>
                  </a:tcPr>
                </a:tc>
                <a:extLst>
                  <a:ext uri="{0D108BD9-81ED-4DB2-BD59-A6C34878D82A}">
                    <a16:rowId xmlns:a16="http://schemas.microsoft.com/office/drawing/2014/main" val="646538107"/>
                  </a:ext>
                </a:extLst>
              </a:tr>
            </a:tbl>
          </a:graphicData>
        </a:graphic>
      </p:graphicFrame>
      <p:pic>
        <p:nvPicPr>
          <p:cNvPr id="6" name="Graphic 5" descr="Monthly calendar with solid fill">
            <a:extLst>
              <a:ext uri="{FF2B5EF4-FFF2-40B4-BE49-F238E27FC236}">
                <a16:creationId xmlns:a16="http://schemas.microsoft.com/office/drawing/2014/main" id="{9F7D86FC-6BB6-9971-C8AD-3743E3C7202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157568" y="-56990"/>
            <a:ext cx="914400" cy="914400"/>
          </a:xfrm>
          <a:prstGeom prst="rect">
            <a:avLst/>
          </a:prstGeom>
        </p:spPr>
      </p:pic>
    </p:spTree>
    <p:extLst>
      <p:ext uri="{BB962C8B-B14F-4D97-AF65-F5344CB8AC3E}">
        <p14:creationId xmlns:p14="http://schemas.microsoft.com/office/powerpoint/2010/main" val="1529990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308A6-7BB5-5A1D-DBEA-736F837BB3D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94DEBF68-E0BB-6D7D-1BB2-02DE6513BC0C}"/>
              </a:ext>
            </a:extLst>
          </p:cNvPr>
          <p:cNvSpPr/>
          <p:nvPr/>
        </p:nvSpPr>
        <p:spPr>
          <a:xfrm>
            <a:off x="0" y="0"/>
            <a:ext cx="12190166" cy="80042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33" name="TextBox 32">
            <a:extLst>
              <a:ext uri="{FF2B5EF4-FFF2-40B4-BE49-F238E27FC236}">
                <a16:creationId xmlns:a16="http://schemas.microsoft.com/office/drawing/2014/main" id="{B7CB12E6-C09A-68E7-3E03-C8DA15DC003A}"/>
              </a:ext>
            </a:extLst>
          </p:cNvPr>
          <p:cNvSpPr txBox="1"/>
          <p:nvPr/>
        </p:nvSpPr>
        <p:spPr>
          <a:xfrm>
            <a:off x="202691" y="125912"/>
            <a:ext cx="9261820" cy="523220"/>
          </a:xfrm>
          <a:prstGeom prst="rect">
            <a:avLst/>
          </a:prstGeom>
          <a:noFill/>
        </p:spPr>
        <p:txBody>
          <a:bodyPr wrap="square" rtlCol="0">
            <a:spAutoFit/>
          </a:bodyPr>
          <a:lstStyle/>
          <a:p>
            <a:pPr rtl="0"/>
            <a:r>
              <a:rPr lang="pt-br" sz="2800" b="1" dirty="0">
                <a:solidFill>
                  <a:schemeClr val="tx1">
                    <a:lumMod val="65000"/>
                    <a:lumOff val="35000"/>
                  </a:schemeClr>
                </a:solidFill>
                <a:latin typeface="Century Gothic" panose="020B0502020202020204" pitchFamily="34" charset="0"/>
              </a:rPr>
              <a:t>Monitoramento de avaliação e certificação</a:t>
            </a:r>
          </a:p>
        </p:txBody>
      </p:sp>
      <p:graphicFrame>
        <p:nvGraphicFramePr>
          <p:cNvPr id="2" name="Table 1">
            <a:extLst>
              <a:ext uri="{FF2B5EF4-FFF2-40B4-BE49-F238E27FC236}">
                <a16:creationId xmlns:a16="http://schemas.microsoft.com/office/drawing/2014/main" id="{A4F0B63F-4F5D-E52A-8701-86C62BBF911E}"/>
              </a:ext>
            </a:extLst>
          </p:cNvPr>
          <p:cNvGraphicFramePr>
            <a:graphicFrameLocks noGrp="1"/>
          </p:cNvGraphicFramePr>
          <p:nvPr>
            <p:extLst>
              <p:ext uri="{D42A27DB-BD31-4B8C-83A1-F6EECF244321}">
                <p14:modId xmlns:p14="http://schemas.microsoft.com/office/powerpoint/2010/main" val="2892383027"/>
              </p:ext>
            </p:extLst>
          </p:nvPr>
        </p:nvGraphicFramePr>
        <p:xfrm>
          <a:off x="291605" y="926332"/>
          <a:ext cx="11606955" cy="5795178"/>
        </p:xfrm>
        <a:graphic>
          <a:graphicData uri="http://schemas.openxmlformats.org/drawingml/2006/table">
            <a:tbl>
              <a:tblPr/>
              <a:tblGrid>
                <a:gridCol w="2321391">
                  <a:extLst>
                    <a:ext uri="{9D8B030D-6E8A-4147-A177-3AD203B41FA5}">
                      <a16:colId xmlns:a16="http://schemas.microsoft.com/office/drawing/2014/main" val="2460761766"/>
                    </a:ext>
                  </a:extLst>
                </a:gridCol>
                <a:gridCol w="2321391">
                  <a:extLst>
                    <a:ext uri="{9D8B030D-6E8A-4147-A177-3AD203B41FA5}">
                      <a16:colId xmlns:a16="http://schemas.microsoft.com/office/drawing/2014/main" val="1320878963"/>
                    </a:ext>
                  </a:extLst>
                </a:gridCol>
                <a:gridCol w="2321391">
                  <a:extLst>
                    <a:ext uri="{9D8B030D-6E8A-4147-A177-3AD203B41FA5}">
                      <a16:colId xmlns:a16="http://schemas.microsoft.com/office/drawing/2014/main" val="3854398268"/>
                    </a:ext>
                  </a:extLst>
                </a:gridCol>
                <a:gridCol w="2321391">
                  <a:extLst>
                    <a:ext uri="{9D8B030D-6E8A-4147-A177-3AD203B41FA5}">
                      <a16:colId xmlns:a16="http://schemas.microsoft.com/office/drawing/2014/main" val="3732304298"/>
                    </a:ext>
                  </a:extLst>
                </a:gridCol>
                <a:gridCol w="2321391">
                  <a:extLst>
                    <a:ext uri="{9D8B030D-6E8A-4147-A177-3AD203B41FA5}">
                      <a16:colId xmlns:a16="http://schemas.microsoft.com/office/drawing/2014/main" val="1135454647"/>
                    </a:ext>
                  </a:extLst>
                </a:gridCol>
              </a:tblGrid>
              <a:tr h="914400">
                <a:tc>
                  <a:txBody>
                    <a:bodyPr/>
                    <a:lstStyle/>
                    <a:p>
                      <a:pPr algn="l" rtl="0" fontAlgn="ctr"/>
                      <a:r>
                        <a:rPr lang="pt-br" sz="1400" b="0" i="0" u="none" strike="noStrike">
                          <a:solidFill>
                            <a:srgbClr val="000000"/>
                          </a:solidFill>
                          <a:effectLst/>
                          <a:latin typeface="Century Gothic" panose="020B0502020202020204" pitchFamily="34" charset="0"/>
                        </a:rPr>
                        <a:t>Avaliação/certificação</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6BA9C"/>
                    </a:solidFill>
                  </a:tcPr>
                </a:tc>
                <a:tc>
                  <a:txBody>
                    <a:bodyPr/>
                    <a:lstStyle/>
                    <a:p>
                      <a:pPr algn="ctr" rtl="0" fontAlgn="ctr"/>
                      <a:r>
                        <a:rPr lang="pt-br" sz="1400" b="0" i="0" u="none" strike="noStrike">
                          <a:solidFill>
                            <a:srgbClr val="000000"/>
                          </a:solidFill>
                          <a:effectLst/>
                          <a:latin typeface="Century Gothic" panose="020B0502020202020204" pitchFamily="34" charset="0"/>
                        </a:rPr>
                        <a:t>Data de conclusão</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6BA9C"/>
                    </a:solidFill>
                  </a:tcPr>
                </a:tc>
                <a:tc>
                  <a:txBody>
                    <a:bodyPr/>
                    <a:lstStyle/>
                    <a:p>
                      <a:pPr algn="ctr" rtl="0" fontAlgn="ctr"/>
                      <a:r>
                        <a:rPr lang="pt-br" sz="1400" b="0" i="0" u="none" strike="noStrike">
                          <a:solidFill>
                            <a:srgbClr val="000000"/>
                          </a:solidFill>
                          <a:effectLst/>
                          <a:latin typeface="Century Gothic" panose="020B0502020202020204" pitchFamily="34" charset="0"/>
                        </a:rPr>
                        <a:t>Aprovado/Reprovado</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6BA9C"/>
                    </a:solidFill>
                  </a:tcPr>
                </a:tc>
                <a:tc>
                  <a:txBody>
                    <a:bodyPr/>
                    <a:lstStyle/>
                    <a:p>
                      <a:pPr algn="ctr" rtl="0" fontAlgn="ctr"/>
                      <a:r>
                        <a:rPr lang="pt-br" sz="1400" b="0" i="0" u="none" strike="noStrike">
                          <a:solidFill>
                            <a:srgbClr val="000000"/>
                          </a:solidFill>
                          <a:effectLst/>
                          <a:latin typeface="Century Gothic" panose="020B0502020202020204" pitchFamily="34" charset="0"/>
                        </a:rPr>
                        <a:t>Pontuação (se aplicável)</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6BA9C"/>
                    </a:solidFill>
                  </a:tcPr>
                </a:tc>
                <a:tc>
                  <a:txBody>
                    <a:bodyPr/>
                    <a:lstStyle/>
                    <a:p>
                      <a:pPr algn="ctr" rtl="0" fontAlgn="ctr"/>
                      <a:r>
                        <a:rPr lang="pt-br" sz="1400" b="0" i="0" u="none" strike="noStrike">
                          <a:solidFill>
                            <a:srgbClr val="000000"/>
                          </a:solidFill>
                          <a:effectLst/>
                          <a:latin typeface="Century Gothic" panose="020B0502020202020204" pitchFamily="34" charset="0"/>
                        </a:rPr>
                        <a:t>Data de renovação</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6BA9C"/>
                    </a:solidFill>
                  </a:tcPr>
                </a:tc>
                <a:extLst>
                  <a:ext uri="{0D108BD9-81ED-4DB2-BD59-A6C34878D82A}">
                    <a16:rowId xmlns:a16="http://schemas.microsoft.com/office/drawing/2014/main" val="1731565167"/>
                  </a:ext>
                </a:extLst>
              </a:tr>
              <a:tr h="697254">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rtl="0" fontAlgn="ctr"/>
                      <a:r>
                        <a:rPr lang="pt-br" sz="1200" b="0" i="0" u="none" strike="noStrike">
                          <a:solidFill>
                            <a:srgbClr val="000000"/>
                          </a:solidFill>
                          <a:effectLst/>
                          <a:latin typeface="Century Gothic" panose="020B0502020202020204" pitchFamily="34" charset="0"/>
                        </a:rPr>
                        <a:t>DD/MM/AA</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rtl="0" fontAlgn="ctr"/>
                      <a:r>
                        <a:rPr lang="pt-br"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rtl="0" fontAlgn="ctr"/>
                      <a:r>
                        <a:rPr lang="pt-br"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rtl="0" fontAlgn="ctr"/>
                      <a:r>
                        <a:rPr lang="pt-br" sz="1200" b="0" i="0" u="none" strike="noStrike">
                          <a:solidFill>
                            <a:srgbClr val="000000"/>
                          </a:solidFill>
                          <a:effectLst/>
                          <a:latin typeface="Century Gothic" panose="020B0502020202020204" pitchFamily="34" charset="0"/>
                        </a:rPr>
                        <a:t>DD/MM/AA</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242457930"/>
                  </a:ext>
                </a:extLst>
              </a:tr>
              <a:tr h="697254">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rtl="0" fontAlgn="ctr"/>
                      <a:r>
                        <a:rPr lang="pt-br" sz="1200" b="0" i="0" u="none" strike="noStrike">
                          <a:solidFill>
                            <a:srgbClr val="000000"/>
                          </a:solidFill>
                          <a:effectLst/>
                          <a:latin typeface="Century Gothic" panose="020B0502020202020204" pitchFamily="34" charset="0"/>
                        </a:rPr>
                        <a:t>DD/MM/AA</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rtl="0" fontAlgn="ctr"/>
                      <a:r>
                        <a:rPr lang="pt-br"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rtl="0" fontAlgn="ctr"/>
                      <a:r>
                        <a:rPr lang="pt-br"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rtl="0" fontAlgn="ctr"/>
                      <a:r>
                        <a:rPr lang="pt-br" sz="1200" b="0" i="0" u="none" strike="noStrike">
                          <a:solidFill>
                            <a:srgbClr val="000000"/>
                          </a:solidFill>
                          <a:effectLst/>
                          <a:latin typeface="Century Gothic" panose="020B0502020202020204" pitchFamily="34" charset="0"/>
                        </a:rPr>
                        <a:t>DD/MM/AA</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4188881656"/>
                  </a:ext>
                </a:extLst>
              </a:tr>
              <a:tr h="697254">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rtl="0" fontAlgn="ctr"/>
                      <a:r>
                        <a:rPr lang="pt-br" sz="1200" b="0" i="0" u="none" strike="noStrike">
                          <a:solidFill>
                            <a:srgbClr val="000000"/>
                          </a:solidFill>
                          <a:effectLst/>
                          <a:latin typeface="Century Gothic" panose="020B0502020202020204" pitchFamily="34" charset="0"/>
                        </a:rPr>
                        <a:t>DD/MM/AA</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rtl="0" fontAlgn="ctr"/>
                      <a:r>
                        <a:rPr lang="pt-br"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rtl="0" fontAlgn="ctr"/>
                      <a:r>
                        <a:rPr lang="pt-br"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rtl="0" fontAlgn="ctr"/>
                      <a:r>
                        <a:rPr lang="pt-br" sz="1200" b="0" i="0" u="none" strike="noStrike">
                          <a:solidFill>
                            <a:srgbClr val="000000"/>
                          </a:solidFill>
                          <a:effectLst/>
                          <a:latin typeface="Century Gothic" panose="020B0502020202020204" pitchFamily="34" charset="0"/>
                        </a:rPr>
                        <a:t>DD/MM/AA</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909257506"/>
                  </a:ext>
                </a:extLst>
              </a:tr>
              <a:tr h="697254">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rtl="0" fontAlgn="ctr"/>
                      <a:r>
                        <a:rPr lang="pt-br" sz="1200" b="0" i="0" u="none" strike="noStrike">
                          <a:solidFill>
                            <a:srgbClr val="000000"/>
                          </a:solidFill>
                          <a:effectLst/>
                          <a:latin typeface="Century Gothic" panose="020B0502020202020204" pitchFamily="34" charset="0"/>
                        </a:rPr>
                        <a:t>DD/MM/AA</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rtl="0" fontAlgn="ctr"/>
                      <a:r>
                        <a:rPr lang="pt-br"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rtl="0" fontAlgn="ctr"/>
                      <a:r>
                        <a:rPr lang="pt-br"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rtl="0" fontAlgn="ctr"/>
                      <a:r>
                        <a:rPr lang="pt-br" sz="1200" b="0" i="0" u="none" strike="noStrike">
                          <a:solidFill>
                            <a:srgbClr val="000000"/>
                          </a:solidFill>
                          <a:effectLst/>
                          <a:latin typeface="Century Gothic" panose="020B0502020202020204" pitchFamily="34" charset="0"/>
                        </a:rPr>
                        <a:t>DD/MM/AA</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387138493"/>
                  </a:ext>
                </a:extLst>
              </a:tr>
              <a:tr h="697254">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rtl="0" fontAlgn="ctr"/>
                      <a:r>
                        <a:rPr lang="pt-br" sz="1200" b="0" i="0" u="none" strike="noStrike">
                          <a:solidFill>
                            <a:srgbClr val="000000"/>
                          </a:solidFill>
                          <a:effectLst/>
                          <a:latin typeface="Century Gothic" panose="020B0502020202020204" pitchFamily="34" charset="0"/>
                        </a:rPr>
                        <a:t>DD/MM/AA</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rtl="0" fontAlgn="ctr"/>
                      <a:r>
                        <a:rPr lang="pt-br"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rtl="0" fontAlgn="ctr"/>
                      <a:r>
                        <a:rPr lang="pt-br"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rtl="0" fontAlgn="ctr"/>
                      <a:r>
                        <a:rPr lang="pt-br" sz="1200" b="0" i="0" u="none" strike="noStrike">
                          <a:solidFill>
                            <a:srgbClr val="000000"/>
                          </a:solidFill>
                          <a:effectLst/>
                          <a:latin typeface="Century Gothic" panose="020B0502020202020204" pitchFamily="34" charset="0"/>
                        </a:rPr>
                        <a:t>DD/MM/AA</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981310501"/>
                  </a:ext>
                </a:extLst>
              </a:tr>
              <a:tr h="697254">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rtl="0" fontAlgn="ctr"/>
                      <a:r>
                        <a:rPr lang="pt-br" sz="1200" b="0" i="0" u="none" strike="noStrike">
                          <a:solidFill>
                            <a:srgbClr val="000000"/>
                          </a:solidFill>
                          <a:effectLst/>
                          <a:latin typeface="Century Gothic" panose="020B0502020202020204" pitchFamily="34" charset="0"/>
                        </a:rPr>
                        <a:t>DD/MM/AA</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rtl="0" fontAlgn="ctr"/>
                      <a:r>
                        <a:rPr lang="pt-br"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rtl="0" fontAlgn="ctr"/>
                      <a:r>
                        <a:rPr lang="pt-br"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rtl="0" fontAlgn="ctr"/>
                      <a:r>
                        <a:rPr lang="pt-br" sz="1200" b="0" i="0" u="none" strike="noStrike">
                          <a:solidFill>
                            <a:srgbClr val="000000"/>
                          </a:solidFill>
                          <a:effectLst/>
                          <a:latin typeface="Century Gothic" panose="020B0502020202020204" pitchFamily="34" charset="0"/>
                        </a:rPr>
                        <a:t>DD/MM/AA</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604225341"/>
                  </a:ext>
                </a:extLst>
              </a:tr>
              <a:tr h="697254">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rtl="0" fontAlgn="ctr"/>
                      <a:r>
                        <a:rPr lang="pt-br" sz="1200" b="0" i="0" u="none" strike="noStrike">
                          <a:solidFill>
                            <a:srgbClr val="000000"/>
                          </a:solidFill>
                          <a:effectLst/>
                          <a:latin typeface="Century Gothic" panose="020B0502020202020204" pitchFamily="34" charset="0"/>
                        </a:rPr>
                        <a:t>DD/MM/AA</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rtl="0" fontAlgn="ctr"/>
                      <a:r>
                        <a:rPr lang="pt-br"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rtl="0" fontAlgn="ctr"/>
                      <a:r>
                        <a:rPr lang="pt-br"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rtl="0" fontAlgn="ctr"/>
                      <a:r>
                        <a:rPr lang="pt-br" sz="1200" b="0" i="0" u="none" strike="noStrike">
                          <a:solidFill>
                            <a:srgbClr val="000000"/>
                          </a:solidFill>
                          <a:effectLst/>
                          <a:latin typeface="Century Gothic" panose="020B0502020202020204" pitchFamily="34" charset="0"/>
                        </a:rPr>
                        <a:t>DD/MM/AA</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02678786"/>
                  </a:ext>
                </a:extLst>
              </a:tr>
            </a:tbl>
          </a:graphicData>
        </a:graphic>
      </p:graphicFrame>
      <p:pic>
        <p:nvPicPr>
          <p:cNvPr id="6" name="Graphic 5" descr="Diploma with solid fill">
            <a:extLst>
              <a:ext uri="{FF2B5EF4-FFF2-40B4-BE49-F238E27FC236}">
                <a16:creationId xmlns:a16="http://schemas.microsoft.com/office/drawing/2014/main" id="{786A02E8-4C93-CE3C-6052-AF879394070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14212" y="-56990"/>
            <a:ext cx="914400" cy="914400"/>
          </a:xfrm>
          <a:prstGeom prst="rect">
            <a:avLst/>
          </a:prstGeom>
        </p:spPr>
      </p:pic>
    </p:spTree>
    <p:extLst>
      <p:ext uri="{BB962C8B-B14F-4D97-AF65-F5344CB8AC3E}">
        <p14:creationId xmlns:p14="http://schemas.microsoft.com/office/powerpoint/2010/main" val="278932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B465F8-754C-0E9E-98CE-32B87E30188A}"/>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30EF0C79-A738-840A-BBAA-CADEFB33A208}"/>
              </a:ext>
            </a:extLst>
          </p:cNvPr>
          <p:cNvSpPr/>
          <p:nvPr/>
        </p:nvSpPr>
        <p:spPr>
          <a:xfrm>
            <a:off x="0" y="0"/>
            <a:ext cx="12190166" cy="80042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33" name="TextBox 32">
            <a:extLst>
              <a:ext uri="{FF2B5EF4-FFF2-40B4-BE49-F238E27FC236}">
                <a16:creationId xmlns:a16="http://schemas.microsoft.com/office/drawing/2014/main" id="{12BBA760-B66F-0D1B-7036-46E2F6101DEE}"/>
              </a:ext>
            </a:extLst>
          </p:cNvPr>
          <p:cNvSpPr txBox="1"/>
          <p:nvPr/>
        </p:nvSpPr>
        <p:spPr>
          <a:xfrm>
            <a:off x="202691" y="125912"/>
            <a:ext cx="11920179" cy="477054"/>
          </a:xfrm>
          <a:prstGeom prst="rect">
            <a:avLst/>
          </a:prstGeom>
          <a:noFill/>
        </p:spPr>
        <p:txBody>
          <a:bodyPr wrap="square" rtlCol="0">
            <a:spAutoFit/>
          </a:bodyPr>
          <a:lstStyle/>
          <a:p>
            <a:pPr rtl="0"/>
            <a:r>
              <a:rPr lang="pt-br" sz="2500" b="1" dirty="0">
                <a:solidFill>
                  <a:schemeClr val="tx1">
                    <a:lumMod val="65000"/>
                    <a:lumOff val="35000"/>
                  </a:schemeClr>
                </a:solidFill>
                <a:latin typeface="Century Gothic" panose="020B0502020202020204" pitchFamily="34" charset="0"/>
              </a:rPr>
              <a:t>Treinamento em mitigação de riscos e incidentes de conformidade</a:t>
            </a:r>
          </a:p>
        </p:txBody>
      </p:sp>
      <p:graphicFrame>
        <p:nvGraphicFramePr>
          <p:cNvPr id="6" name="Table 5">
            <a:extLst>
              <a:ext uri="{FF2B5EF4-FFF2-40B4-BE49-F238E27FC236}">
                <a16:creationId xmlns:a16="http://schemas.microsoft.com/office/drawing/2014/main" id="{565E188F-3072-3269-5820-4F1C35353A21}"/>
              </a:ext>
            </a:extLst>
          </p:cNvPr>
          <p:cNvGraphicFramePr>
            <a:graphicFrameLocks noGrp="1"/>
          </p:cNvGraphicFramePr>
          <p:nvPr>
            <p:extLst>
              <p:ext uri="{D42A27DB-BD31-4B8C-83A1-F6EECF244321}">
                <p14:modId xmlns:p14="http://schemas.microsoft.com/office/powerpoint/2010/main" val="78771809"/>
              </p:ext>
            </p:extLst>
          </p:nvPr>
        </p:nvGraphicFramePr>
        <p:xfrm>
          <a:off x="283315" y="926332"/>
          <a:ext cx="11623535" cy="5646175"/>
        </p:xfrm>
        <a:graphic>
          <a:graphicData uri="http://schemas.openxmlformats.org/drawingml/2006/table">
            <a:tbl>
              <a:tblPr/>
              <a:tblGrid>
                <a:gridCol w="1937256">
                  <a:extLst>
                    <a:ext uri="{9D8B030D-6E8A-4147-A177-3AD203B41FA5}">
                      <a16:colId xmlns:a16="http://schemas.microsoft.com/office/drawing/2014/main" val="4050640050"/>
                    </a:ext>
                  </a:extLst>
                </a:gridCol>
                <a:gridCol w="3874511">
                  <a:extLst>
                    <a:ext uri="{9D8B030D-6E8A-4147-A177-3AD203B41FA5}">
                      <a16:colId xmlns:a16="http://schemas.microsoft.com/office/drawing/2014/main" val="569226104"/>
                    </a:ext>
                  </a:extLst>
                </a:gridCol>
                <a:gridCol w="1937256">
                  <a:extLst>
                    <a:ext uri="{9D8B030D-6E8A-4147-A177-3AD203B41FA5}">
                      <a16:colId xmlns:a16="http://schemas.microsoft.com/office/drawing/2014/main" val="1588095582"/>
                    </a:ext>
                  </a:extLst>
                </a:gridCol>
                <a:gridCol w="1937256">
                  <a:extLst>
                    <a:ext uri="{9D8B030D-6E8A-4147-A177-3AD203B41FA5}">
                      <a16:colId xmlns:a16="http://schemas.microsoft.com/office/drawing/2014/main" val="3698994459"/>
                    </a:ext>
                  </a:extLst>
                </a:gridCol>
                <a:gridCol w="1937256">
                  <a:extLst>
                    <a:ext uri="{9D8B030D-6E8A-4147-A177-3AD203B41FA5}">
                      <a16:colId xmlns:a16="http://schemas.microsoft.com/office/drawing/2014/main" val="1258433445"/>
                    </a:ext>
                  </a:extLst>
                </a:gridCol>
              </a:tblGrid>
              <a:tr h="914400">
                <a:tc>
                  <a:txBody>
                    <a:bodyPr/>
                    <a:lstStyle/>
                    <a:p>
                      <a:pPr algn="l" rtl="0" fontAlgn="ctr"/>
                      <a:r>
                        <a:rPr lang="pt-br" sz="1400" b="0" i="0" u="none" strike="noStrike">
                          <a:solidFill>
                            <a:srgbClr val="000000"/>
                          </a:solidFill>
                          <a:effectLst/>
                          <a:latin typeface="Century Gothic" panose="020B0502020202020204" pitchFamily="34" charset="0"/>
                        </a:rPr>
                        <a:t>Área de conformidade</a:t>
                      </a:r>
                    </a:p>
                  </a:txBody>
                  <a:tcPr marL="73479"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6BA9C"/>
                    </a:solidFill>
                  </a:tcPr>
                </a:tc>
                <a:tc>
                  <a:txBody>
                    <a:bodyPr/>
                    <a:lstStyle/>
                    <a:p>
                      <a:pPr algn="l" rtl="0" fontAlgn="ctr"/>
                      <a:r>
                        <a:rPr lang="pt-br" sz="1400" b="0" i="0" u="none" strike="noStrike">
                          <a:solidFill>
                            <a:srgbClr val="000000"/>
                          </a:solidFill>
                          <a:effectLst/>
                          <a:latin typeface="Century Gothic" panose="020B0502020202020204" pitchFamily="34" charset="0"/>
                        </a:rPr>
                        <a:t>Risco/violação abordado</a:t>
                      </a:r>
                    </a:p>
                  </a:txBody>
                  <a:tcPr marL="73479"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6BA9C"/>
                    </a:solidFill>
                  </a:tcPr>
                </a:tc>
                <a:tc>
                  <a:txBody>
                    <a:bodyPr/>
                    <a:lstStyle/>
                    <a:p>
                      <a:pPr algn="l" rtl="0" fontAlgn="ctr"/>
                      <a:r>
                        <a:rPr lang="pt-br" sz="1400" b="0" i="0" u="none" strike="noStrike">
                          <a:solidFill>
                            <a:srgbClr val="000000"/>
                          </a:solidFill>
                          <a:effectLst/>
                          <a:latin typeface="Century Gothic" panose="020B0502020202020204" pitchFamily="34" charset="0"/>
                        </a:rPr>
                        <a:t>Resposta do treinamento</a:t>
                      </a:r>
                    </a:p>
                  </a:txBody>
                  <a:tcPr marL="73479"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6BA9C"/>
                    </a:solidFill>
                  </a:tcPr>
                </a:tc>
                <a:tc>
                  <a:txBody>
                    <a:bodyPr/>
                    <a:lstStyle/>
                    <a:p>
                      <a:pPr algn="ctr" rtl="0" fontAlgn="ctr"/>
                      <a:r>
                        <a:rPr lang="pt-br" sz="1400" b="0" i="0" u="none" strike="noStrike">
                          <a:solidFill>
                            <a:srgbClr val="000000"/>
                          </a:solidFill>
                          <a:effectLst/>
                          <a:latin typeface="Century Gothic" panose="020B0502020202020204" pitchFamily="34" charset="0"/>
                        </a:rPr>
                        <a:t>Data de conclusão</a:t>
                      </a:r>
                    </a:p>
                  </a:txBody>
                  <a:tcPr marL="8164"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6BA9C"/>
                    </a:solidFill>
                  </a:tcPr>
                </a:tc>
                <a:tc>
                  <a:txBody>
                    <a:bodyPr/>
                    <a:lstStyle/>
                    <a:p>
                      <a:pPr algn="ctr" rtl="0" fontAlgn="ctr"/>
                      <a:r>
                        <a:rPr lang="pt-br" sz="1400" b="0" i="0" u="none" strike="noStrike">
                          <a:solidFill>
                            <a:srgbClr val="000000"/>
                          </a:solidFill>
                          <a:effectLst/>
                          <a:latin typeface="Century Gothic" panose="020B0502020202020204" pitchFamily="34" charset="0"/>
                        </a:rPr>
                        <a:t>Acompanhamento necessário?</a:t>
                      </a:r>
                    </a:p>
                  </a:txBody>
                  <a:tcPr marL="8164"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6BA9C"/>
                    </a:solidFill>
                  </a:tcPr>
                </a:tc>
                <a:extLst>
                  <a:ext uri="{0D108BD9-81ED-4DB2-BD59-A6C34878D82A}">
                    <a16:rowId xmlns:a16="http://schemas.microsoft.com/office/drawing/2014/main" val="145740777"/>
                  </a:ext>
                </a:extLst>
              </a:tr>
              <a:tr h="946355">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73479"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73479"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73479"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rtl="0" fontAlgn="ctr"/>
                      <a:r>
                        <a:rPr lang="pt-br" sz="1200" b="0" i="0" u="none" strike="noStrike">
                          <a:solidFill>
                            <a:srgbClr val="000000"/>
                          </a:solidFill>
                          <a:effectLst/>
                          <a:latin typeface="Century Gothic" panose="020B0502020202020204" pitchFamily="34" charset="0"/>
                        </a:rPr>
                        <a:t>DD/MM/AA</a:t>
                      </a:r>
                    </a:p>
                  </a:txBody>
                  <a:tcPr marL="8164"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rtl="0" fontAlgn="ctr"/>
                      <a:r>
                        <a:rPr lang="pt-br" sz="1200" b="0" i="0" u="none" strike="noStrike">
                          <a:solidFill>
                            <a:srgbClr val="000000"/>
                          </a:solidFill>
                          <a:effectLst/>
                          <a:latin typeface="Century Gothic" panose="020B0502020202020204" pitchFamily="34" charset="0"/>
                        </a:rPr>
                        <a:t>Sim/Não</a:t>
                      </a:r>
                    </a:p>
                  </a:txBody>
                  <a:tcPr marL="8164"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173099792"/>
                  </a:ext>
                </a:extLst>
              </a:tr>
              <a:tr h="946355">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73479"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73479"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73479"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rtl="0" fontAlgn="ctr"/>
                      <a:r>
                        <a:rPr lang="pt-br" sz="1200" b="0" i="0" u="none" strike="noStrike">
                          <a:solidFill>
                            <a:srgbClr val="000000"/>
                          </a:solidFill>
                          <a:effectLst/>
                          <a:latin typeface="Century Gothic" panose="020B0502020202020204" pitchFamily="34" charset="0"/>
                        </a:rPr>
                        <a:t>DD/MM/AA</a:t>
                      </a:r>
                    </a:p>
                  </a:txBody>
                  <a:tcPr marL="8164"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rtl="0" fontAlgn="ctr"/>
                      <a:r>
                        <a:rPr lang="pt-br" sz="1200" b="0" i="0" u="none" strike="noStrike">
                          <a:solidFill>
                            <a:srgbClr val="000000"/>
                          </a:solidFill>
                          <a:effectLst/>
                          <a:latin typeface="Century Gothic" panose="020B0502020202020204" pitchFamily="34" charset="0"/>
                        </a:rPr>
                        <a:t>Sim/Não</a:t>
                      </a:r>
                    </a:p>
                  </a:txBody>
                  <a:tcPr marL="8164"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558249498"/>
                  </a:ext>
                </a:extLst>
              </a:tr>
              <a:tr h="946355">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73479"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73479"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73479"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rtl="0" fontAlgn="ctr"/>
                      <a:r>
                        <a:rPr lang="pt-br" sz="1200" b="0" i="0" u="none" strike="noStrike">
                          <a:solidFill>
                            <a:srgbClr val="000000"/>
                          </a:solidFill>
                          <a:effectLst/>
                          <a:latin typeface="Century Gothic" panose="020B0502020202020204" pitchFamily="34" charset="0"/>
                        </a:rPr>
                        <a:t>DD/MM/AA</a:t>
                      </a:r>
                    </a:p>
                  </a:txBody>
                  <a:tcPr marL="8164"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rtl="0" fontAlgn="ctr"/>
                      <a:r>
                        <a:rPr lang="pt-br" sz="1200" b="0" i="0" u="none" strike="noStrike">
                          <a:solidFill>
                            <a:srgbClr val="000000"/>
                          </a:solidFill>
                          <a:effectLst/>
                          <a:latin typeface="Century Gothic" panose="020B0502020202020204" pitchFamily="34" charset="0"/>
                        </a:rPr>
                        <a:t>Sim/Não</a:t>
                      </a:r>
                    </a:p>
                  </a:txBody>
                  <a:tcPr marL="8164"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408763507"/>
                  </a:ext>
                </a:extLst>
              </a:tr>
              <a:tr h="946355">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73479"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73479"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73479"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rtl="0" fontAlgn="ctr"/>
                      <a:r>
                        <a:rPr lang="pt-br" sz="1200" b="0" i="0" u="none" strike="noStrike">
                          <a:solidFill>
                            <a:srgbClr val="000000"/>
                          </a:solidFill>
                          <a:effectLst/>
                          <a:latin typeface="Century Gothic" panose="020B0502020202020204" pitchFamily="34" charset="0"/>
                        </a:rPr>
                        <a:t>DD/MM/AA</a:t>
                      </a:r>
                    </a:p>
                  </a:txBody>
                  <a:tcPr marL="8164"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rtl="0" fontAlgn="ctr"/>
                      <a:r>
                        <a:rPr lang="pt-br" sz="1200" b="0" i="0" u="none" strike="noStrike">
                          <a:solidFill>
                            <a:srgbClr val="000000"/>
                          </a:solidFill>
                          <a:effectLst/>
                          <a:latin typeface="Century Gothic" panose="020B0502020202020204" pitchFamily="34" charset="0"/>
                        </a:rPr>
                        <a:t>Sim/Não</a:t>
                      </a:r>
                    </a:p>
                  </a:txBody>
                  <a:tcPr marL="8164"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626318353"/>
                  </a:ext>
                </a:extLst>
              </a:tr>
              <a:tr h="946355">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73479"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73479"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73479"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rtl="0" fontAlgn="ctr"/>
                      <a:r>
                        <a:rPr lang="pt-br" sz="1200" b="0" i="0" u="none" strike="noStrike">
                          <a:solidFill>
                            <a:srgbClr val="000000"/>
                          </a:solidFill>
                          <a:effectLst/>
                          <a:latin typeface="Century Gothic" panose="020B0502020202020204" pitchFamily="34" charset="0"/>
                        </a:rPr>
                        <a:t>DD/MM/AA</a:t>
                      </a:r>
                    </a:p>
                  </a:txBody>
                  <a:tcPr marL="8164"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rtl="0" fontAlgn="ctr"/>
                      <a:r>
                        <a:rPr lang="pt-br" sz="1200" b="0" i="0" u="none" strike="noStrike">
                          <a:solidFill>
                            <a:srgbClr val="000000"/>
                          </a:solidFill>
                          <a:effectLst/>
                          <a:latin typeface="Century Gothic" panose="020B0502020202020204" pitchFamily="34" charset="0"/>
                        </a:rPr>
                        <a:t>Sim/Não</a:t>
                      </a:r>
                    </a:p>
                  </a:txBody>
                  <a:tcPr marL="8164"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099912053"/>
                  </a:ext>
                </a:extLst>
              </a:tr>
            </a:tbl>
          </a:graphicData>
        </a:graphic>
      </p:graphicFrame>
      <p:pic>
        <p:nvPicPr>
          <p:cNvPr id="8" name="Graphic 7" descr="Warning with solid fill">
            <a:extLst>
              <a:ext uri="{FF2B5EF4-FFF2-40B4-BE49-F238E27FC236}">
                <a16:creationId xmlns:a16="http://schemas.microsoft.com/office/drawing/2014/main" id="{87F26189-CDBE-6CEC-026A-FAAC6E44E66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92642" y="0"/>
            <a:ext cx="800420" cy="800420"/>
          </a:xfrm>
          <a:prstGeom prst="rect">
            <a:avLst/>
          </a:prstGeom>
        </p:spPr>
      </p:pic>
    </p:spTree>
    <p:extLst>
      <p:ext uri="{BB962C8B-B14F-4D97-AF65-F5344CB8AC3E}">
        <p14:creationId xmlns:p14="http://schemas.microsoft.com/office/powerpoint/2010/main" val="3803010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EA90A-D021-86F3-5C2A-B76B072B6461}"/>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C8387755-DE93-55DD-9977-5B4017B152A2}"/>
              </a:ext>
            </a:extLst>
          </p:cNvPr>
          <p:cNvSpPr/>
          <p:nvPr/>
        </p:nvSpPr>
        <p:spPr>
          <a:xfrm>
            <a:off x="0" y="0"/>
            <a:ext cx="12190166" cy="80042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33" name="TextBox 32">
            <a:extLst>
              <a:ext uri="{FF2B5EF4-FFF2-40B4-BE49-F238E27FC236}">
                <a16:creationId xmlns:a16="http://schemas.microsoft.com/office/drawing/2014/main" id="{32892DC0-617D-8224-97EC-91025387726F}"/>
              </a:ext>
            </a:extLst>
          </p:cNvPr>
          <p:cNvSpPr txBox="1"/>
          <p:nvPr/>
        </p:nvSpPr>
        <p:spPr>
          <a:xfrm>
            <a:off x="202691" y="125912"/>
            <a:ext cx="9443015" cy="523220"/>
          </a:xfrm>
          <a:prstGeom prst="rect">
            <a:avLst/>
          </a:prstGeom>
          <a:noFill/>
        </p:spPr>
        <p:txBody>
          <a:bodyPr wrap="square" rtlCol="0">
            <a:spAutoFit/>
          </a:bodyPr>
          <a:lstStyle/>
          <a:p>
            <a:pPr rtl="0"/>
            <a:r>
              <a:rPr lang="pt-br" sz="2800" b="1">
                <a:solidFill>
                  <a:schemeClr val="tx1">
                    <a:lumMod val="65000"/>
                    <a:lumOff val="35000"/>
                  </a:schemeClr>
                </a:solidFill>
                <a:latin typeface="Century Gothic" panose="020B0502020202020204" pitchFamily="34" charset="0"/>
              </a:rPr>
              <a:t>Presença nas sessões de treinamento</a:t>
            </a:r>
          </a:p>
        </p:txBody>
      </p:sp>
      <p:graphicFrame>
        <p:nvGraphicFramePr>
          <p:cNvPr id="2" name="Table 1">
            <a:extLst>
              <a:ext uri="{FF2B5EF4-FFF2-40B4-BE49-F238E27FC236}">
                <a16:creationId xmlns:a16="http://schemas.microsoft.com/office/drawing/2014/main" id="{4D47156F-2594-D9FC-0655-4C3390F6B163}"/>
              </a:ext>
            </a:extLst>
          </p:cNvPr>
          <p:cNvGraphicFramePr>
            <a:graphicFrameLocks noGrp="1"/>
          </p:cNvGraphicFramePr>
          <p:nvPr>
            <p:extLst>
              <p:ext uri="{D42A27DB-BD31-4B8C-83A1-F6EECF244321}">
                <p14:modId xmlns:p14="http://schemas.microsoft.com/office/powerpoint/2010/main" val="1069904974"/>
              </p:ext>
            </p:extLst>
          </p:nvPr>
        </p:nvGraphicFramePr>
        <p:xfrm>
          <a:off x="361162" y="1117303"/>
          <a:ext cx="11590774" cy="5059092"/>
        </p:xfrm>
        <a:graphic>
          <a:graphicData uri="http://schemas.openxmlformats.org/drawingml/2006/table">
            <a:tbl>
              <a:tblPr/>
              <a:tblGrid>
                <a:gridCol w="2318155">
                  <a:extLst>
                    <a:ext uri="{9D8B030D-6E8A-4147-A177-3AD203B41FA5}">
                      <a16:colId xmlns:a16="http://schemas.microsoft.com/office/drawing/2014/main" val="1735915125"/>
                    </a:ext>
                  </a:extLst>
                </a:gridCol>
                <a:gridCol w="2318155">
                  <a:extLst>
                    <a:ext uri="{9D8B030D-6E8A-4147-A177-3AD203B41FA5}">
                      <a16:colId xmlns:a16="http://schemas.microsoft.com/office/drawing/2014/main" val="3590700738"/>
                    </a:ext>
                  </a:extLst>
                </a:gridCol>
                <a:gridCol w="2318155">
                  <a:extLst>
                    <a:ext uri="{9D8B030D-6E8A-4147-A177-3AD203B41FA5}">
                      <a16:colId xmlns:a16="http://schemas.microsoft.com/office/drawing/2014/main" val="1146561914"/>
                    </a:ext>
                  </a:extLst>
                </a:gridCol>
                <a:gridCol w="4636309">
                  <a:extLst>
                    <a:ext uri="{9D8B030D-6E8A-4147-A177-3AD203B41FA5}">
                      <a16:colId xmlns:a16="http://schemas.microsoft.com/office/drawing/2014/main" val="871715396"/>
                    </a:ext>
                  </a:extLst>
                </a:gridCol>
              </a:tblGrid>
              <a:tr h="914400">
                <a:tc>
                  <a:txBody>
                    <a:bodyPr/>
                    <a:lstStyle/>
                    <a:p>
                      <a:pPr algn="l" rtl="0" fontAlgn="ctr"/>
                      <a:r>
                        <a:rPr lang="pt-br" sz="1400" b="0" i="0" u="none" strike="noStrike">
                          <a:solidFill>
                            <a:srgbClr val="000000"/>
                          </a:solidFill>
                          <a:effectLst/>
                          <a:latin typeface="Century Gothic" panose="020B0502020202020204" pitchFamily="34" charset="0"/>
                        </a:rPr>
                        <a:t>Título do treinamento</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6BA9C"/>
                    </a:solidFill>
                  </a:tcPr>
                </a:tc>
                <a:tc>
                  <a:txBody>
                    <a:bodyPr/>
                    <a:lstStyle/>
                    <a:p>
                      <a:pPr algn="ctr" rtl="0" fontAlgn="ctr"/>
                      <a:r>
                        <a:rPr lang="pt-br" sz="1400" b="0" i="0" u="none" strike="noStrike">
                          <a:solidFill>
                            <a:srgbClr val="000000"/>
                          </a:solidFill>
                          <a:effectLst/>
                          <a:latin typeface="Century Gothic" panose="020B0502020202020204" pitchFamily="34" charset="0"/>
                        </a:rPr>
                        <a:t>Datas de comparecimento</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6BA9C"/>
                    </a:solidFill>
                  </a:tcPr>
                </a:tc>
                <a:tc>
                  <a:txBody>
                    <a:bodyPr/>
                    <a:lstStyle/>
                    <a:p>
                      <a:pPr algn="ctr" rtl="0" fontAlgn="ctr"/>
                      <a:r>
                        <a:rPr lang="pt-br" sz="1400" b="0" i="0" u="none" strike="noStrike">
                          <a:solidFill>
                            <a:srgbClr val="000000"/>
                          </a:solidFill>
                          <a:effectLst/>
                          <a:latin typeface="Century Gothic" panose="020B0502020202020204" pitchFamily="34" charset="0"/>
                        </a:rPr>
                        <a:t>Número de horas</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6BA9C"/>
                    </a:solidFill>
                  </a:tcPr>
                </a:tc>
                <a:tc>
                  <a:txBody>
                    <a:bodyPr/>
                    <a:lstStyle/>
                    <a:p>
                      <a:pPr algn="l" rtl="0" fontAlgn="ctr"/>
                      <a:r>
                        <a:rPr lang="pt-br" sz="1400" b="0" i="0" u="none" strike="noStrike">
                          <a:solidFill>
                            <a:srgbClr val="000000"/>
                          </a:solidFill>
                          <a:effectLst/>
                          <a:latin typeface="Century Gothic" panose="020B0502020202020204" pitchFamily="34" charset="0"/>
                        </a:rPr>
                        <a:t>Instrutor/palestrante</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6BA9C"/>
                    </a:solidFill>
                  </a:tcPr>
                </a:tc>
                <a:extLst>
                  <a:ext uri="{0D108BD9-81ED-4DB2-BD59-A6C34878D82A}">
                    <a16:rowId xmlns:a16="http://schemas.microsoft.com/office/drawing/2014/main" val="3777159498"/>
                  </a:ext>
                </a:extLst>
              </a:tr>
              <a:tr h="1381564">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rtl="0" fontAlgn="ctr"/>
                      <a:r>
                        <a:rPr lang="pt-br" sz="1200" b="0" i="0" u="none" strike="noStrike">
                          <a:solidFill>
                            <a:srgbClr val="000000"/>
                          </a:solidFill>
                          <a:effectLst/>
                          <a:latin typeface="Century Gothic" panose="020B0502020202020204" pitchFamily="34" charset="0"/>
                        </a:rPr>
                        <a:t>DD/MM/AA</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rtl="0" fontAlgn="ctr"/>
                      <a:r>
                        <a:rPr lang="pt-br" sz="1200" b="0" i="0" u="none" strike="noStrike">
                          <a:solidFill>
                            <a:srgbClr val="000000"/>
                          </a:solidFill>
                          <a:effectLst/>
                          <a:latin typeface="Century Gothic" panose="020B0502020202020204" pitchFamily="34" charset="0"/>
                        </a:rPr>
                        <a:t>0</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589886220"/>
                  </a:ext>
                </a:extLst>
              </a:tr>
              <a:tr h="1381564">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rtl="0" fontAlgn="ctr"/>
                      <a:r>
                        <a:rPr lang="pt-br" sz="1200" b="0" i="0" u="none" strike="noStrike">
                          <a:solidFill>
                            <a:srgbClr val="000000"/>
                          </a:solidFill>
                          <a:effectLst/>
                          <a:latin typeface="Century Gothic" panose="020B0502020202020204" pitchFamily="34" charset="0"/>
                        </a:rPr>
                        <a:t>DD/MM/AA</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rtl="0" fontAlgn="ctr"/>
                      <a:r>
                        <a:rPr lang="pt-br" sz="1200" b="0" i="0" u="none" strike="noStrike">
                          <a:solidFill>
                            <a:srgbClr val="000000"/>
                          </a:solidFill>
                          <a:effectLst/>
                          <a:latin typeface="Century Gothic" panose="020B0502020202020204" pitchFamily="34" charset="0"/>
                        </a:rPr>
                        <a:t>0</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890996619"/>
                  </a:ext>
                </a:extLst>
              </a:tr>
              <a:tr h="1381564">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rtl="0" fontAlgn="ctr"/>
                      <a:r>
                        <a:rPr lang="pt-br" sz="1200" b="0" i="0" u="none" strike="noStrike">
                          <a:solidFill>
                            <a:srgbClr val="000000"/>
                          </a:solidFill>
                          <a:effectLst/>
                          <a:latin typeface="Century Gothic" panose="020B0502020202020204" pitchFamily="34" charset="0"/>
                        </a:rPr>
                        <a:t>DD/MM/AA</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rtl="0" fontAlgn="ctr"/>
                      <a:r>
                        <a:rPr lang="pt-br" sz="1200" b="0" i="0" u="none" strike="noStrike">
                          <a:solidFill>
                            <a:srgbClr val="000000"/>
                          </a:solidFill>
                          <a:effectLst/>
                          <a:latin typeface="Century Gothic" panose="020B0502020202020204" pitchFamily="34" charset="0"/>
                        </a:rPr>
                        <a:t>0</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4212420934"/>
                  </a:ext>
                </a:extLst>
              </a:tr>
            </a:tbl>
          </a:graphicData>
        </a:graphic>
      </p:graphicFrame>
      <p:pic>
        <p:nvPicPr>
          <p:cNvPr id="5" name="Graphic 4" descr="Classroom with solid fill">
            <a:extLst>
              <a:ext uri="{FF2B5EF4-FFF2-40B4-BE49-F238E27FC236}">
                <a16:creationId xmlns:a16="http://schemas.microsoft.com/office/drawing/2014/main" id="{FCCE73AE-C643-B1A2-EE4C-4FA76CD8AE9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89746" y="0"/>
            <a:ext cx="800420" cy="800420"/>
          </a:xfrm>
          <a:prstGeom prst="rect">
            <a:avLst/>
          </a:prstGeom>
        </p:spPr>
      </p:pic>
    </p:spTree>
    <p:extLst>
      <p:ext uri="{BB962C8B-B14F-4D97-AF65-F5344CB8AC3E}">
        <p14:creationId xmlns:p14="http://schemas.microsoft.com/office/powerpoint/2010/main" val="2246878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45944B-8C18-EA83-4C5C-347A894DB69E}"/>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82079EC9-4978-95C3-E12B-EFC113C3C9C0}"/>
              </a:ext>
            </a:extLst>
          </p:cNvPr>
          <p:cNvSpPr/>
          <p:nvPr/>
        </p:nvSpPr>
        <p:spPr>
          <a:xfrm>
            <a:off x="0" y="0"/>
            <a:ext cx="12190166" cy="80042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33" name="TextBox 32">
            <a:extLst>
              <a:ext uri="{FF2B5EF4-FFF2-40B4-BE49-F238E27FC236}">
                <a16:creationId xmlns:a16="http://schemas.microsoft.com/office/drawing/2014/main" id="{DE52FC4C-B6D9-A674-3C2E-7C8D515F36D7}"/>
              </a:ext>
            </a:extLst>
          </p:cNvPr>
          <p:cNvSpPr txBox="1"/>
          <p:nvPr/>
        </p:nvSpPr>
        <p:spPr>
          <a:xfrm>
            <a:off x="202691" y="125912"/>
            <a:ext cx="9443015" cy="523220"/>
          </a:xfrm>
          <a:prstGeom prst="rect">
            <a:avLst/>
          </a:prstGeom>
          <a:noFill/>
        </p:spPr>
        <p:txBody>
          <a:bodyPr wrap="square" rtlCol="0">
            <a:spAutoFit/>
          </a:bodyPr>
          <a:lstStyle/>
          <a:p>
            <a:pPr rtl="0"/>
            <a:r>
              <a:rPr lang="pt-br" sz="2800" b="1">
                <a:solidFill>
                  <a:schemeClr val="tx1">
                    <a:lumMod val="65000"/>
                    <a:lumOff val="35000"/>
                  </a:schemeClr>
                </a:solidFill>
                <a:latin typeface="Century Gothic" panose="020B0502020202020204" pitchFamily="34" charset="0"/>
              </a:rPr>
              <a:t>Revisão e plano de melhoria contínua</a:t>
            </a:r>
          </a:p>
        </p:txBody>
      </p:sp>
      <p:graphicFrame>
        <p:nvGraphicFramePr>
          <p:cNvPr id="4" name="Table 3">
            <a:extLst>
              <a:ext uri="{FF2B5EF4-FFF2-40B4-BE49-F238E27FC236}">
                <a16:creationId xmlns:a16="http://schemas.microsoft.com/office/drawing/2014/main" id="{B55E9F2C-1AC8-86D7-2538-7987B8EC8BD2}"/>
              </a:ext>
            </a:extLst>
          </p:cNvPr>
          <p:cNvGraphicFramePr>
            <a:graphicFrameLocks noGrp="1"/>
          </p:cNvGraphicFramePr>
          <p:nvPr>
            <p:extLst>
              <p:ext uri="{D42A27DB-BD31-4B8C-83A1-F6EECF244321}">
                <p14:modId xmlns:p14="http://schemas.microsoft.com/office/powerpoint/2010/main" val="3414117511"/>
              </p:ext>
            </p:extLst>
          </p:nvPr>
        </p:nvGraphicFramePr>
        <p:xfrm>
          <a:off x="360770" y="1057198"/>
          <a:ext cx="11574983" cy="5361475"/>
        </p:xfrm>
        <a:graphic>
          <a:graphicData uri="http://schemas.openxmlformats.org/drawingml/2006/table">
            <a:tbl>
              <a:tblPr/>
              <a:tblGrid>
                <a:gridCol w="1929164">
                  <a:extLst>
                    <a:ext uri="{9D8B030D-6E8A-4147-A177-3AD203B41FA5}">
                      <a16:colId xmlns:a16="http://schemas.microsoft.com/office/drawing/2014/main" val="3817036129"/>
                    </a:ext>
                  </a:extLst>
                </a:gridCol>
                <a:gridCol w="5787491">
                  <a:extLst>
                    <a:ext uri="{9D8B030D-6E8A-4147-A177-3AD203B41FA5}">
                      <a16:colId xmlns:a16="http://schemas.microsoft.com/office/drawing/2014/main" val="3619710652"/>
                    </a:ext>
                  </a:extLst>
                </a:gridCol>
                <a:gridCol w="1929164">
                  <a:extLst>
                    <a:ext uri="{9D8B030D-6E8A-4147-A177-3AD203B41FA5}">
                      <a16:colId xmlns:a16="http://schemas.microsoft.com/office/drawing/2014/main" val="1416581537"/>
                    </a:ext>
                  </a:extLst>
                </a:gridCol>
                <a:gridCol w="1929164">
                  <a:extLst>
                    <a:ext uri="{9D8B030D-6E8A-4147-A177-3AD203B41FA5}">
                      <a16:colId xmlns:a16="http://schemas.microsoft.com/office/drawing/2014/main" val="3802063510"/>
                    </a:ext>
                  </a:extLst>
                </a:gridCol>
              </a:tblGrid>
              <a:tr h="914400">
                <a:tc>
                  <a:txBody>
                    <a:bodyPr/>
                    <a:lstStyle/>
                    <a:p>
                      <a:pPr algn="ctr" rtl="0" fontAlgn="ctr"/>
                      <a:r>
                        <a:rPr lang="pt-br" sz="1400" b="0" i="0" u="none" strike="noStrike">
                          <a:solidFill>
                            <a:srgbClr val="000000"/>
                          </a:solidFill>
                          <a:effectLst/>
                          <a:latin typeface="Century Gothic" panose="020B0502020202020204" pitchFamily="34" charset="0"/>
                        </a:rPr>
                        <a:t>Data da avaliação</a:t>
                      </a:r>
                    </a:p>
                  </a:txBody>
                  <a:tcPr marL="8164" marR="8164" marT="8164"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6BA9C"/>
                    </a:solidFill>
                  </a:tcPr>
                </a:tc>
                <a:tc>
                  <a:txBody>
                    <a:bodyPr/>
                    <a:lstStyle/>
                    <a:p>
                      <a:pPr algn="l" rtl="0" fontAlgn="ctr"/>
                      <a:r>
                        <a:rPr lang="pt-br" sz="1400" b="0" i="0" u="none" strike="noStrike">
                          <a:solidFill>
                            <a:srgbClr val="000000"/>
                          </a:solidFill>
                          <a:effectLst/>
                          <a:latin typeface="Century Gothic" panose="020B0502020202020204" pitchFamily="34" charset="0"/>
                        </a:rPr>
                        <a:t>Principais descobertas</a:t>
                      </a:r>
                    </a:p>
                  </a:txBody>
                  <a:tcPr marL="73479" marR="8164" marT="8164"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6BA9C"/>
                    </a:solidFill>
                  </a:tcPr>
                </a:tc>
                <a:tc>
                  <a:txBody>
                    <a:bodyPr/>
                    <a:lstStyle/>
                    <a:p>
                      <a:pPr algn="ctr" rtl="0" fontAlgn="ctr"/>
                      <a:r>
                        <a:rPr lang="pt-br" sz="1400" b="0" i="0" u="none" strike="noStrike">
                          <a:solidFill>
                            <a:srgbClr val="000000"/>
                          </a:solidFill>
                          <a:effectLst/>
                          <a:latin typeface="Century Gothic" panose="020B0502020202020204" pitchFamily="34" charset="0"/>
                        </a:rPr>
                        <a:t>Treinamento/ajustes necessários?</a:t>
                      </a:r>
                    </a:p>
                  </a:txBody>
                  <a:tcPr marL="8164"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6BA9C"/>
                    </a:solidFill>
                  </a:tcPr>
                </a:tc>
                <a:tc>
                  <a:txBody>
                    <a:bodyPr/>
                    <a:lstStyle/>
                    <a:p>
                      <a:pPr algn="ctr" rtl="0" fontAlgn="ctr"/>
                      <a:r>
                        <a:rPr lang="pt-br" sz="1400" b="0" i="0" u="none" strike="noStrike">
                          <a:solidFill>
                            <a:srgbClr val="000000"/>
                          </a:solidFill>
                          <a:effectLst/>
                          <a:latin typeface="Century Gothic" panose="020B0502020202020204" pitchFamily="34" charset="0"/>
                        </a:rPr>
                        <a:t>Próxima data de revisão</a:t>
                      </a:r>
                    </a:p>
                  </a:txBody>
                  <a:tcPr marL="8164"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6BA9C"/>
                    </a:solidFill>
                  </a:tcPr>
                </a:tc>
                <a:extLst>
                  <a:ext uri="{0D108BD9-81ED-4DB2-BD59-A6C34878D82A}">
                    <a16:rowId xmlns:a16="http://schemas.microsoft.com/office/drawing/2014/main" val="384209351"/>
                  </a:ext>
                </a:extLst>
              </a:tr>
              <a:tr h="889415">
                <a:tc>
                  <a:txBody>
                    <a:bodyPr/>
                    <a:lstStyle/>
                    <a:p>
                      <a:pPr algn="ctr" rtl="0" fontAlgn="ctr"/>
                      <a:r>
                        <a:rPr lang="pt-br" sz="1200" b="0" i="0" u="none" strike="noStrike">
                          <a:solidFill>
                            <a:srgbClr val="000000"/>
                          </a:solidFill>
                          <a:effectLst/>
                          <a:latin typeface="Century Gothic" panose="020B0502020202020204" pitchFamily="34" charset="0"/>
                        </a:rPr>
                        <a:t>DD/MM/AA</a:t>
                      </a:r>
                    </a:p>
                  </a:txBody>
                  <a:tcPr marL="8164"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73479"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rtl="0" fontAlgn="ctr"/>
                      <a:r>
                        <a:rPr lang="pt-br" sz="1200" b="0" i="0" u="none" strike="noStrike">
                          <a:solidFill>
                            <a:srgbClr val="000000"/>
                          </a:solidFill>
                          <a:effectLst/>
                          <a:latin typeface="Century Gothic" panose="020B0502020202020204" pitchFamily="34" charset="0"/>
                        </a:rPr>
                        <a:t>Sim/Não</a:t>
                      </a:r>
                    </a:p>
                  </a:txBody>
                  <a:tcPr marL="8164"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rtl="0" fontAlgn="ctr"/>
                      <a:r>
                        <a:rPr lang="pt-br" sz="1200" b="0" i="0" u="none" strike="noStrike">
                          <a:solidFill>
                            <a:srgbClr val="000000"/>
                          </a:solidFill>
                          <a:effectLst/>
                          <a:latin typeface="Century Gothic" panose="020B0502020202020204" pitchFamily="34" charset="0"/>
                        </a:rPr>
                        <a:t>DD/MM/AA</a:t>
                      </a:r>
                    </a:p>
                  </a:txBody>
                  <a:tcPr marL="8164"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475335551"/>
                  </a:ext>
                </a:extLst>
              </a:tr>
              <a:tr h="889415">
                <a:tc>
                  <a:txBody>
                    <a:bodyPr/>
                    <a:lstStyle/>
                    <a:p>
                      <a:pPr algn="ctr" rtl="0" fontAlgn="ctr"/>
                      <a:r>
                        <a:rPr lang="pt-br" sz="1200" b="0" i="0" u="none" strike="noStrike">
                          <a:solidFill>
                            <a:srgbClr val="000000"/>
                          </a:solidFill>
                          <a:effectLst/>
                          <a:latin typeface="Century Gothic" panose="020B0502020202020204" pitchFamily="34" charset="0"/>
                        </a:rPr>
                        <a:t>DD/MM/AA</a:t>
                      </a:r>
                    </a:p>
                  </a:txBody>
                  <a:tcPr marL="8164"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73479"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rtl="0" fontAlgn="ctr"/>
                      <a:r>
                        <a:rPr lang="pt-br" sz="1200" b="0" i="0" u="none" strike="noStrike">
                          <a:solidFill>
                            <a:srgbClr val="000000"/>
                          </a:solidFill>
                          <a:effectLst/>
                          <a:latin typeface="Century Gothic" panose="020B0502020202020204" pitchFamily="34" charset="0"/>
                        </a:rPr>
                        <a:t>Sim/Não</a:t>
                      </a:r>
                    </a:p>
                  </a:txBody>
                  <a:tcPr marL="8164"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rtl="0" fontAlgn="ctr"/>
                      <a:r>
                        <a:rPr lang="pt-br" sz="1200" b="0" i="0" u="none" strike="noStrike">
                          <a:solidFill>
                            <a:srgbClr val="000000"/>
                          </a:solidFill>
                          <a:effectLst/>
                          <a:latin typeface="Century Gothic" panose="020B0502020202020204" pitchFamily="34" charset="0"/>
                        </a:rPr>
                        <a:t>DD/MM/AA</a:t>
                      </a:r>
                    </a:p>
                  </a:txBody>
                  <a:tcPr marL="8164"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835193958"/>
                  </a:ext>
                </a:extLst>
              </a:tr>
              <a:tr h="889415">
                <a:tc>
                  <a:txBody>
                    <a:bodyPr/>
                    <a:lstStyle/>
                    <a:p>
                      <a:pPr algn="ctr" rtl="0" fontAlgn="ctr"/>
                      <a:r>
                        <a:rPr lang="pt-br" sz="1200" b="0" i="0" u="none" strike="noStrike">
                          <a:solidFill>
                            <a:srgbClr val="000000"/>
                          </a:solidFill>
                          <a:effectLst/>
                          <a:latin typeface="Century Gothic" panose="020B0502020202020204" pitchFamily="34" charset="0"/>
                        </a:rPr>
                        <a:t>DD/MM/AA</a:t>
                      </a:r>
                    </a:p>
                  </a:txBody>
                  <a:tcPr marL="8164"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73479"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rtl="0" fontAlgn="ctr"/>
                      <a:r>
                        <a:rPr lang="pt-br" sz="1200" b="0" i="0" u="none" strike="noStrike">
                          <a:solidFill>
                            <a:srgbClr val="000000"/>
                          </a:solidFill>
                          <a:effectLst/>
                          <a:latin typeface="Century Gothic" panose="020B0502020202020204" pitchFamily="34" charset="0"/>
                        </a:rPr>
                        <a:t>Sim/Não</a:t>
                      </a:r>
                    </a:p>
                  </a:txBody>
                  <a:tcPr marL="8164"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rtl="0" fontAlgn="ctr"/>
                      <a:r>
                        <a:rPr lang="pt-br" sz="1200" b="0" i="0" u="none" strike="noStrike">
                          <a:solidFill>
                            <a:srgbClr val="000000"/>
                          </a:solidFill>
                          <a:effectLst/>
                          <a:latin typeface="Century Gothic" panose="020B0502020202020204" pitchFamily="34" charset="0"/>
                        </a:rPr>
                        <a:t>DD/MM/AA</a:t>
                      </a:r>
                    </a:p>
                  </a:txBody>
                  <a:tcPr marL="8164"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601488215"/>
                  </a:ext>
                </a:extLst>
              </a:tr>
              <a:tr h="889415">
                <a:tc>
                  <a:txBody>
                    <a:bodyPr/>
                    <a:lstStyle/>
                    <a:p>
                      <a:pPr algn="ctr" rtl="0" fontAlgn="ctr"/>
                      <a:r>
                        <a:rPr lang="pt-br" sz="1200" b="0" i="0" u="none" strike="noStrike">
                          <a:solidFill>
                            <a:srgbClr val="000000"/>
                          </a:solidFill>
                          <a:effectLst/>
                          <a:latin typeface="Century Gothic" panose="020B0502020202020204" pitchFamily="34" charset="0"/>
                        </a:rPr>
                        <a:t>DD/MM/AA</a:t>
                      </a:r>
                    </a:p>
                  </a:txBody>
                  <a:tcPr marL="8164"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73479"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rtl="0" fontAlgn="ctr"/>
                      <a:r>
                        <a:rPr lang="pt-br" sz="1200" b="0" i="0" u="none" strike="noStrike">
                          <a:solidFill>
                            <a:srgbClr val="000000"/>
                          </a:solidFill>
                          <a:effectLst/>
                          <a:latin typeface="Century Gothic" panose="020B0502020202020204" pitchFamily="34" charset="0"/>
                        </a:rPr>
                        <a:t>Sim/Não</a:t>
                      </a:r>
                    </a:p>
                  </a:txBody>
                  <a:tcPr marL="8164"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rtl="0" fontAlgn="ctr"/>
                      <a:r>
                        <a:rPr lang="pt-br" sz="1200" b="0" i="0" u="none" strike="noStrike">
                          <a:solidFill>
                            <a:srgbClr val="000000"/>
                          </a:solidFill>
                          <a:effectLst/>
                          <a:latin typeface="Century Gothic" panose="020B0502020202020204" pitchFamily="34" charset="0"/>
                        </a:rPr>
                        <a:t>DD/MM/AA</a:t>
                      </a:r>
                    </a:p>
                  </a:txBody>
                  <a:tcPr marL="8164"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857990825"/>
                  </a:ext>
                </a:extLst>
              </a:tr>
              <a:tr h="889415">
                <a:tc>
                  <a:txBody>
                    <a:bodyPr/>
                    <a:lstStyle/>
                    <a:p>
                      <a:pPr algn="ctr" rtl="0" fontAlgn="ctr"/>
                      <a:r>
                        <a:rPr lang="pt-br" sz="1200" b="0" i="0" u="none" strike="noStrike">
                          <a:solidFill>
                            <a:srgbClr val="000000"/>
                          </a:solidFill>
                          <a:effectLst/>
                          <a:latin typeface="Century Gothic" panose="020B0502020202020204" pitchFamily="34" charset="0"/>
                        </a:rPr>
                        <a:t>DD/MM/AA</a:t>
                      </a:r>
                    </a:p>
                  </a:txBody>
                  <a:tcPr marL="8164"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73479"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rtl="0" fontAlgn="ctr"/>
                      <a:r>
                        <a:rPr lang="pt-br" sz="1200" b="0" i="0" u="none" strike="noStrike">
                          <a:solidFill>
                            <a:srgbClr val="000000"/>
                          </a:solidFill>
                          <a:effectLst/>
                          <a:latin typeface="Century Gothic" panose="020B0502020202020204" pitchFamily="34" charset="0"/>
                        </a:rPr>
                        <a:t>Sim/Não</a:t>
                      </a:r>
                    </a:p>
                  </a:txBody>
                  <a:tcPr marL="8164"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rtl="0" fontAlgn="ctr"/>
                      <a:r>
                        <a:rPr lang="pt-br" sz="1200" b="0" i="0" u="none" strike="noStrike">
                          <a:solidFill>
                            <a:srgbClr val="000000"/>
                          </a:solidFill>
                          <a:effectLst/>
                          <a:latin typeface="Century Gothic" panose="020B0502020202020204" pitchFamily="34" charset="0"/>
                        </a:rPr>
                        <a:t>DD/MM/AA</a:t>
                      </a:r>
                    </a:p>
                  </a:txBody>
                  <a:tcPr marL="8164"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353741400"/>
                  </a:ext>
                </a:extLst>
              </a:tr>
            </a:tbl>
          </a:graphicData>
        </a:graphic>
      </p:graphicFrame>
      <p:pic>
        <p:nvPicPr>
          <p:cNvPr id="6" name="Graphic 5" descr="Continuous Improvement with solid fill">
            <a:extLst>
              <a:ext uri="{FF2B5EF4-FFF2-40B4-BE49-F238E27FC236}">
                <a16:creationId xmlns:a16="http://schemas.microsoft.com/office/drawing/2014/main" id="{0BB09147-1B41-D804-8591-FDDFA14CF70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157568" y="-10115"/>
            <a:ext cx="914400" cy="914400"/>
          </a:xfrm>
          <a:prstGeom prst="rect">
            <a:avLst/>
          </a:prstGeom>
        </p:spPr>
      </p:pic>
      <p:sp>
        <p:nvSpPr>
          <p:cNvPr id="2" name="Text Box 2">
            <a:extLst>
              <a:ext uri="{FF2B5EF4-FFF2-40B4-BE49-F238E27FC236}">
                <a16:creationId xmlns:a16="http://schemas.microsoft.com/office/drawing/2014/main" id="{03134742-E139-E059-FB1D-704E74286C1B}"/>
              </a:ext>
            </a:extLst>
          </p:cNvPr>
          <p:cNvSpPr txBox="1">
            <a:spLocks noChangeArrowheads="1"/>
          </p:cNvSpPr>
          <p:nvPr/>
        </p:nvSpPr>
        <p:spPr bwMode="auto">
          <a:xfrm>
            <a:off x="0" y="6510804"/>
            <a:ext cx="12192000" cy="353695"/>
          </a:xfrm>
          <a:prstGeom prst="rect">
            <a:avLst/>
          </a:prstGeom>
          <a:noFill/>
          <a:ln w="9525">
            <a:noFill/>
            <a:miter lim="800000"/>
            <a:headEnd/>
            <a:tailEnd/>
          </a:ln>
        </p:spPr>
        <p:txBody>
          <a:bodyPr rot="0" vert="horz" wrap="square" lIns="91440" tIns="45720" rIns="91440" bIns="45720" rtlCol="0" anchor="t" anchorCtr="0">
            <a:noAutofit/>
          </a:bodyPr>
          <a:lstStyle/>
          <a:p>
            <a:pPr marL="0" marR="0" algn="ctr" rtl="0"/>
            <a:r>
              <a:rPr lang="pt-br" sz="1200" i="1">
                <a:solidFill>
                  <a:srgbClr val="001033"/>
                </a:solidFill>
                <a:effectLst/>
                <a:latin typeface="Century Gothic" panose="020B0502020202020204" pitchFamily="34" charset="0"/>
                <a:ea typeface="DengXian" panose="02010600030101010101" pitchFamily="2" charset="-122"/>
                <a:cs typeface="Century Gothic" panose="020B0502020202020204" pitchFamily="34" charset="0"/>
              </a:rPr>
              <a:t>Fornecido pela Smartsheet, Inc.</a:t>
            </a:r>
            <a:endParaRPr lang="en-US" sz="1100" dirty="0">
              <a:effectLst/>
              <a:latin typeface="Century Gothic" panose="020B0502020202020204" pitchFamily="34" charset="0"/>
              <a:ea typeface="DengXian" panose="02010600030101010101" pitchFamily="2" charset="-122"/>
              <a:cs typeface="Century Gothic" panose="020B0502020202020204" pitchFamily="34" charset="0"/>
            </a:endParaRPr>
          </a:p>
        </p:txBody>
      </p:sp>
    </p:spTree>
    <p:extLst>
      <p:ext uri="{BB962C8B-B14F-4D97-AF65-F5344CB8AC3E}">
        <p14:creationId xmlns:p14="http://schemas.microsoft.com/office/powerpoint/2010/main" val="3882282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pt-br" sz="1600" b="1">
                          <a:solidFill>
                            <a:schemeClr val="tx1"/>
                          </a:solidFill>
                          <a:effectLst/>
                          <a:latin typeface="Century Gothic" panose="020B0502020202020204" pitchFamily="34" charset="0"/>
                        </a:rPr>
                        <a:t>AVISO DE ISENÇÃO DE RESPONSABILIDADE</a:t>
                      </a:r>
                      <a:endParaRPr lang="en-US" sz="1200" b="1" dirty="0">
                        <a:solidFill>
                          <a:schemeClr val="tx1"/>
                        </a:solidFill>
                        <a:effectLst/>
                        <a:latin typeface="Century Gothic" panose="020B0502020202020204" pitchFamily="34" charset="0"/>
                      </a:endParaRPr>
                    </a:p>
                    <a:p>
                      <a:pPr marL="0" marR="0" rtl="0">
                        <a:spcBef>
                          <a:spcPts val="0"/>
                        </a:spcBef>
                        <a:spcAft>
                          <a:spcPts val="0"/>
                        </a:spcAft>
                      </a:pPr>
                      <a:r>
                        <a:rPr lang="pt-br" sz="1200" b="0">
                          <a:solidFill>
                            <a:schemeClr val="tx1"/>
                          </a:solidFill>
                          <a:effectLst/>
                          <a:latin typeface="Century Gothic" panose="020B0502020202020204" pitchFamily="34" charset="0"/>
                        </a:rPr>
                        <a:t> </a:t>
                      </a:r>
                    </a:p>
                    <a:p>
                      <a:pPr marL="0" marR="0" rtl="0">
                        <a:spcBef>
                          <a:spcPts val="0"/>
                        </a:spcBef>
                        <a:spcAft>
                          <a:spcPts val="0"/>
                        </a:spcAft>
                      </a:pPr>
                      <a:r>
                        <a:rPr lang="pt-br" sz="1600" b="0">
                          <a:solidFill>
                            <a:schemeClr val="tx1"/>
                          </a:solidFill>
                          <a:effectLst/>
                          <a:latin typeface="Century Gothic" panose="020B0502020202020204" pitchFamily="34" charset="0"/>
                        </a:rPr>
                        <a:t>Artigos, modelos ou informações disponibilizados pela Smartsheet no site são apenas para referência. Trabalhamos para manter as informações atualizadas e corretas, mas não damos garantia de qualquer natureza, seja explícita ou implícita, a respeito da integridade, precisão, confiabilidade, adequação ou disponibilidade do site ou das informações, dos artigos, dos modelos ou dos gráficos relacionados contidos no site. Portanto, toda confiança que você depositar nas informações será estritamente por sua própria conta e risco.</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256</TotalTime>
  <Words>546</Words>
  <Application>Microsoft Office PowerPoint</Application>
  <PresentationFormat>Widescreen</PresentationFormat>
  <Paragraphs>182</Paragraphs>
  <Slides>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Aptos</vt:lpstr>
      <vt:lpstr>Aptos Display</vt:lpstr>
      <vt:lpstr>Arial</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Dunlevy, Bess</dc:creator>
  <cp:lastModifiedBy>Sun Ye</cp:lastModifiedBy>
  <cp:revision>23</cp:revision>
  <dcterms:created xsi:type="dcterms:W3CDTF">2024-07-31T18:43:37Z</dcterms:created>
  <dcterms:modified xsi:type="dcterms:W3CDTF">2025-07-17T03:40:24Z</dcterms:modified>
</cp:coreProperties>
</file>