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42" r:id="rId2"/>
    <p:sldId id="354" r:id="rId3"/>
    <p:sldId id="378" r:id="rId4"/>
    <p:sldId id="383" r:id="rId5"/>
    <p:sldId id="384" r:id="rId6"/>
    <p:sldId id="385" r:id="rId7"/>
    <p:sldId id="386" r:id="rId8"/>
    <p:sldId id="295" r:id="rId9"/>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F9EBF7"/>
    <a:srgbClr val="F2F2F2"/>
    <a:srgbClr val="FEFCCE"/>
    <a:srgbClr val="5F2078"/>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29F61E-5233-4B39-9EC4-302A69A647E7}" v="17" dt="2025-03-29T15:57:18.3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95" autoAdjust="0"/>
    <p:restoredTop sz="94660"/>
  </p:normalViewPr>
  <p:slideViewPr>
    <p:cSldViewPr snapToGrid="0">
      <p:cViewPr>
        <p:scale>
          <a:sx n="100" d="100"/>
          <a:sy n="100" d="100"/>
        </p:scale>
        <p:origin x="163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629F61E-5233-4B39-9EC4-302A69A647E7}"/>
    <pc:docChg chg="undo custSel addSld delSld modSld">
      <pc:chgData name="Bess Dunlevy" userId="dd4b9a8537dbe9d0" providerId="LiveId" clId="{9629F61E-5233-4B39-9EC4-302A69A647E7}" dt="2025-03-29T15:57:18.366" v="366"/>
      <pc:docMkLst>
        <pc:docMk/>
      </pc:docMkLst>
      <pc:sldChg chg="addSp delSp modSp mod setBg">
        <pc:chgData name="Bess Dunlevy" userId="dd4b9a8537dbe9d0" providerId="LiveId" clId="{9629F61E-5233-4B39-9EC4-302A69A647E7}" dt="2025-03-29T15:49:40.631" v="96" actId="167"/>
        <pc:sldMkLst>
          <pc:docMk/>
          <pc:sldMk cId="1508588292" sldId="342"/>
        </pc:sldMkLst>
        <pc:spChg chg="mod ord">
          <ac:chgData name="Bess Dunlevy" userId="dd4b9a8537dbe9d0" providerId="LiveId" clId="{9629F61E-5233-4B39-9EC4-302A69A647E7}" dt="2025-03-29T15:49:06.728" v="70" actId="26606"/>
          <ac:spMkLst>
            <pc:docMk/>
            <pc:sldMk cId="1508588292" sldId="342"/>
            <ac:spMk id="33" creationId="{143A449B-AAB7-994A-92CE-8F48E2CA7DF6}"/>
          </ac:spMkLst>
        </pc:spChg>
        <pc:spChg chg="add del">
          <ac:chgData name="Bess Dunlevy" userId="dd4b9a8537dbe9d0" providerId="LiveId" clId="{9629F61E-5233-4B39-9EC4-302A69A647E7}" dt="2025-03-29T15:49:06.728" v="70" actId="26606"/>
          <ac:spMkLst>
            <pc:docMk/>
            <pc:sldMk cId="1508588292" sldId="342"/>
            <ac:spMk id="38" creationId="{ECC07320-C2CA-4E29-8481-9D9E143C7788}"/>
          </ac:spMkLst>
        </pc:spChg>
        <pc:spChg chg="add del">
          <ac:chgData name="Bess Dunlevy" userId="dd4b9a8537dbe9d0" providerId="LiveId" clId="{9629F61E-5233-4B39-9EC4-302A69A647E7}" dt="2025-03-29T15:49:06.728" v="70" actId="26606"/>
          <ac:spMkLst>
            <pc:docMk/>
            <pc:sldMk cId="1508588292" sldId="342"/>
            <ac:spMk id="40" creationId="{178FB36B-5BFE-42CA-BC60-1115E0D95EEC}"/>
          </ac:spMkLst>
        </pc:spChg>
        <pc:graphicFrameChg chg="del">
          <ac:chgData name="Bess Dunlevy" userId="dd4b9a8537dbe9d0" providerId="LiveId" clId="{9629F61E-5233-4B39-9EC4-302A69A647E7}" dt="2025-03-29T15:47:24.600" v="1" actId="478"/>
          <ac:graphicFrameMkLst>
            <pc:docMk/>
            <pc:sldMk cId="1508588292" sldId="342"/>
            <ac:graphicFrameMk id="2" creationId="{D825810B-8961-7699-493A-E2B4E3C34CDA}"/>
          </ac:graphicFrameMkLst>
        </pc:graphicFrameChg>
        <pc:picChg chg="add mod ord">
          <ac:chgData name="Bess Dunlevy" userId="dd4b9a8537dbe9d0" providerId="LiveId" clId="{9629F61E-5233-4B39-9EC4-302A69A647E7}" dt="2025-03-29T15:49:40.631" v="96" actId="167"/>
          <ac:picMkLst>
            <pc:docMk/>
            <pc:sldMk cId="1508588292" sldId="342"/>
            <ac:picMk id="4" creationId="{4BE78F0A-1BD3-7378-E65F-8F0F7CF44626}"/>
          </ac:picMkLst>
        </pc:picChg>
        <pc:picChg chg="del">
          <ac:chgData name="Bess Dunlevy" userId="dd4b9a8537dbe9d0" providerId="LiveId" clId="{9629F61E-5233-4B39-9EC4-302A69A647E7}" dt="2025-03-29T15:47:23.191" v="0" actId="478"/>
          <ac:picMkLst>
            <pc:docMk/>
            <pc:sldMk cId="1508588292" sldId="342"/>
            <ac:picMk id="8" creationId="{E1A18CF2-CDF8-229E-9749-CE25EDE73500}"/>
          </ac:picMkLst>
        </pc:picChg>
      </pc:sldChg>
      <pc:sldChg chg="addSp delSp modSp mod setBg">
        <pc:chgData name="Bess Dunlevy" userId="dd4b9a8537dbe9d0" providerId="LiveId" clId="{9629F61E-5233-4B39-9EC4-302A69A647E7}" dt="2025-03-29T15:52:25.353" v="170" actId="27636"/>
        <pc:sldMkLst>
          <pc:docMk/>
          <pc:sldMk cId="1529990629" sldId="354"/>
        </pc:sldMkLst>
        <pc:spChg chg="add del">
          <ac:chgData name="Bess Dunlevy" userId="dd4b9a8537dbe9d0" providerId="LiveId" clId="{9629F61E-5233-4B39-9EC4-302A69A647E7}" dt="2025-03-29T15:49:56.211" v="102" actId="22"/>
          <ac:spMkLst>
            <pc:docMk/>
            <pc:sldMk cId="1529990629" sldId="354"/>
            <ac:spMk id="3" creationId="{FB73523E-ADD4-EF3E-F6F7-B9992229A5C7}"/>
          </ac:spMkLst>
        </pc:spChg>
        <pc:spChg chg="add del">
          <ac:chgData name="Bess Dunlevy" userId="dd4b9a8537dbe9d0" providerId="LiveId" clId="{9629F61E-5233-4B39-9EC4-302A69A647E7}" dt="2025-03-29T15:50:03.817" v="104" actId="22"/>
          <ac:spMkLst>
            <pc:docMk/>
            <pc:sldMk cId="1529990629" sldId="354"/>
            <ac:spMk id="8" creationId="{8E91B93D-B6DA-6C91-0870-AE0C0ABB6625}"/>
          </ac:spMkLst>
        </pc:spChg>
        <pc:spChg chg="add del">
          <ac:chgData name="Bess Dunlevy" userId="dd4b9a8537dbe9d0" providerId="LiveId" clId="{9629F61E-5233-4B39-9EC4-302A69A647E7}" dt="2025-03-29T15:50:08.386" v="106" actId="22"/>
          <ac:spMkLst>
            <pc:docMk/>
            <pc:sldMk cId="1529990629" sldId="354"/>
            <ac:spMk id="10" creationId="{CEDF678D-A385-7EB6-0A31-68DBEB6544BE}"/>
          </ac:spMkLst>
        </pc:spChg>
        <pc:spChg chg="add del mod">
          <ac:chgData name="Bess Dunlevy" userId="dd4b9a8537dbe9d0" providerId="LiveId" clId="{9629F61E-5233-4B39-9EC4-302A69A647E7}" dt="2025-03-29T15:50:38.117" v="118" actId="22"/>
          <ac:spMkLst>
            <pc:docMk/>
            <pc:sldMk cId="1529990629" sldId="354"/>
            <ac:spMk id="12" creationId="{0DE943D1-EAA4-E5BC-8AD5-2B4DFCCCCF7F}"/>
          </ac:spMkLst>
        </pc:spChg>
        <pc:spChg chg="add mod">
          <ac:chgData name="Bess Dunlevy" userId="dd4b9a8537dbe9d0" providerId="LiveId" clId="{9629F61E-5233-4B39-9EC4-302A69A647E7}" dt="2025-03-29T15:52:16.833" v="165" actId="207"/>
          <ac:spMkLst>
            <pc:docMk/>
            <pc:sldMk cId="1529990629" sldId="354"/>
            <ac:spMk id="13" creationId="{6DDE588E-E1C9-28C6-CAA1-21D524DC9FE8}"/>
          </ac:spMkLst>
        </pc:spChg>
        <pc:spChg chg="add del">
          <ac:chgData name="Bess Dunlevy" userId="dd4b9a8537dbe9d0" providerId="LiveId" clId="{9629F61E-5233-4B39-9EC4-302A69A647E7}" dt="2025-03-29T15:51:06.845" v="145" actId="22"/>
          <ac:spMkLst>
            <pc:docMk/>
            <pc:sldMk cId="1529990629" sldId="354"/>
            <ac:spMk id="15" creationId="{49AF4C5B-7DDD-7C99-EF90-C2D3FBA0F065}"/>
          </ac:spMkLst>
        </pc:spChg>
        <pc:spChg chg="add mod ord">
          <ac:chgData name="Bess Dunlevy" userId="dd4b9a8537dbe9d0" providerId="LiveId" clId="{9629F61E-5233-4B39-9EC4-302A69A647E7}" dt="2025-03-29T15:52:25.353" v="170" actId="27636"/>
          <ac:spMkLst>
            <pc:docMk/>
            <pc:sldMk cId="1529990629" sldId="354"/>
            <ac:spMk id="17" creationId="{F68E10DB-E39A-3014-36C9-BE0F481E9290}"/>
          </ac:spMkLst>
        </pc:spChg>
        <pc:spChg chg="add del">
          <ac:chgData name="Bess Dunlevy" userId="dd4b9a8537dbe9d0" providerId="LiveId" clId="{9629F61E-5233-4B39-9EC4-302A69A647E7}" dt="2025-03-29T15:52:07.148" v="162" actId="26606"/>
          <ac:spMkLst>
            <pc:docMk/>
            <pc:sldMk cId="1529990629" sldId="354"/>
            <ac:spMk id="23" creationId="{04812C46-200A-4DEB-A05E-3ED6C68C2387}"/>
          </ac:spMkLst>
        </pc:spChg>
        <pc:spChg chg="add del">
          <ac:chgData name="Bess Dunlevy" userId="dd4b9a8537dbe9d0" providerId="LiveId" clId="{9629F61E-5233-4B39-9EC4-302A69A647E7}" dt="2025-03-29T15:52:07.148" v="162" actId="26606"/>
          <ac:spMkLst>
            <pc:docMk/>
            <pc:sldMk cId="1529990629" sldId="354"/>
            <ac:spMk id="25" creationId="{D1EA859B-E555-4109-94F3-6700E046E008}"/>
          </ac:spMkLst>
        </pc:spChg>
        <pc:spChg chg="add">
          <ac:chgData name="Bess Dunlevy" userId="dd4b9a8537dbe9d0" providerId="LiveId" clId="{9629F61E-5233-4B39-9EC4-302A69A647E7}" dt="2025-03-29T15:52:07.160" v="163" actId="26606"/>
          <ac:spMkLst>
            <pc:docMk/>
            <pc:sldMk cId="1529990629" sldId="354"/>
            <ac:spMk id="27" creationId="{04812C46-200A-4DEB-A05E-3ED6C68C2387}"/>
          </ac:spMkLst>
        </pc:spChg>
        <pc:spChg chg="del">
          <ac:chgData name="Bess Dunlevy" userId="dd4b9a8537dbe9d0" providerId="LiveId" clId="{9629F61E-5233-4B39-9EC4-302A69A647E7}" dt="2025-03-29T15:49:48.207" v="97" actId="478"/>
          <ac:spMkLst>
            <pc:docMk/>
            <pc:sldMk cId="1529990629" sldId="354"/>
            <ac:spMk id="33" creationId="{7AF84929-22DA-6837-D223-B99614E6126B}"/>
          </ac:spMkLst>
        </pc:spChg>
        <pc:graphicFrameChg chg="del">
          <ac:chgData name="Bess Dunlevy" userId="dd4b9a8537dbe9d0" providerId="LiveId" clId="{9629F61E-5233-4B39-9EC4-302A69A647E7}" dt="2025-03-29T15:49:49.814" v="98" actId="478"/>
          <ac:graphicFrameMkLst>
            <pc:docMk/>
            <pc:sldMk cId="1529990629" sldId="354"/>
            <ac:graphicFrameMk id="7" creationId="{820CAC1E-3300-6DEE-96D6-216E5599D9B2}"/>
          </ac:graphicFrameMkLst>
        </pc:graphicFrameChg>
        <pc:picChg chg="add mod ord">
          <ac:chgData name="Bess Dunlevy" userId="dd4b9a8537dbe9d0" providerId="LiveId" clId="{9629F61E-5233-4B39-9EC4-302A69A647E7}" dt="2025-03-29T15:52:07.160" v="163" actId="26606"/>
          <ac:picMkLst>
            <pc:docMk/>
            <pc:sldMk cId="1529990629" sldId="354"/>
            <ac:picMk id="18" creationId="{F766E436-AA03-C61E-399F-3D679E2AD081}"/>
          </ac:picMkLst>
        </pc:picChg>
        <pc:cxnChg chg="del">
          <ac:chgData name="Bess Dunlevy" userId="dd4b9a8537dbe9d0" providerId="LiveId" clId="{9629F61E-5233-4B39-9EC4-302A69A647E7}" dt="2025-03-29T15:49:51.568" v="100" actId="478"/>
          <ac:cxnSpMkLst>
            <pc:docMk/>
            <pc:sldMk cId="1529990629" sldId="354"/>
            <ac:cxnSpMk id="4" creationId="{B6442700-651C-551F-65D8-D942471758C2}"/>
          </ac:cxnSpMkLst>
        </pc:cxnChg>
        <pc:cxnChg chg="del">
          <ac:chgData name="Bess Dunlevy" userId="dd4b9a8537dbe9d0" providerId="LiveId" clId="{9629F61E-5233-4B39-9EC4-302A69A647E7}" dt="2025-03-29T15:49:50.432" v="99" actId="478"/>
          <ac:cxnSpMkLst>
            <pc:docMk/>
            <pc:sldMk cId="1529990629" sldId="354"/>
            <ac:cxnSpMk id="5" creationId="{63E3A66C-10FA-0AAA-A441-5E7A0FEF32D2}"/>
          </ac:cxnSpMkLst>
        </pc:cxnChg>
      </pc:sldChg>
      <pc:sldChg chg="del">
        <pc:chgData name="Bess Dunlevy" userId="dd4b9a8537dbe9d0" providerId="LiveId" clId="{9629F61E-5233-4B39-9EC4-302A69A647E7}" dt="2025-03-29T15:55:33.468" v="362" actId="47"/>
        <pc:sldMkLst>
          <pc:docMk/>
          <pc:sldMk cId="278932858" sldId="373"/>
        </pc:sldMkLst>
      </pc:sldChg>
      <pc:sldChg chg="addSp delSp modSp mod">
        <pc:chgData name="Bess Dunlevy" userId="dd4b9a8537dbe9d0" providerId="LiveId" clId="{9629F61E-5233-4B39-9EC4-302A69A647E7}" dt="2025-03-29T15:53:07.373" v="206" actId="1076"/>
        <pc:sldMkLst>
          <pc:docMk/>
          <pc:sldMk cId="1674807603" sldId="378"/>
        </pc:sldMkLst>
        <pc:spChg chg="mod">
          <ac:chgData name="Bess Dunlevy" userId="dd4b9a8537dbe9d0" providerId="LiveId" clId="{9629F61E-5233-4B39-9EC4-302A69A647E7}" dt="2025-03-29T15:52:40.660" v="200" actId="113"/>
          <ac:spMkLst>
            <pc:docMk/>
            <pc:sldMk cId="1674807603" sldId="378"/>
            <ac:spMk id="33" creationId="{684BDEBC-2C89-864A-449E-11A84F487D39}"/>
          </ac:spMkLst>
        </pc:spChg>
        <pc:graphicFrameChg chg="add mod modGraphic">
          <ac:chgData name="Bess Dunlevy" userId="dd4b9a8537dbe9d0" providerId="LiveId" clId="{9629F61E-5233-4B39-9EC4-302A69A647E7}" dt="2025-03-29T15:53:07.373" v="206" actId="1076"/>
          <ac:graphicFrameMkLst>
            <pc:docMk/>
            <pc:sldMk cId="1674807603" sldId="378"/>
            <ac:graphicFrameMk id="2" creationId="{6FDF399B-2A76-7805-9015-A986A6185BCD}"/>
          </ac:graphicFrameMkLst>
        </pc:graphicFrameChg>
        <pc:graphicFrameChg chg="del">
          <ac:chgData name="Bess Dunlevy" userId="dd4b9a8537dbe9d0" providerId="LiveId" clId="{9629F61E-5233-4B39-9EC4-302A69A647E7}" dt="2025-03-29T15:52:33.631" v="173" actId="478"/>
          <ac:graphicFrameMkLst>
            <pc:docMk/>
            <pc:sldMk cId="1674807603" sldId="378"/>
            <ac:graphicFrameMk id="3" creationId="{F50800FF-A7B1-5871-B5C3-48A8C713B020}"/>
          </ac:graphicFrameMkLst>
        </pc:graphicFrameChg>
        <pc:cxnChg chg="del">
          <ac:chgData name="Bess Dunlevy" userId="dd4b9a8537dbe9d0" providerId="LiveId" clId="{9629F61E-5233-4B39-9EC4-302A69A647E7}" dt="2025-03-29T15:52:32.907" v="172" actId="478"/>
          <ac:cxnSpMkLst>
            <pc:docMk/>
            <pc:sldMk cId="1674807603" sldId="378"/>
            <ac:cxnSpMk id="4" creationId="{E1A8EEE6-D0E1-04EA-19F0-F8FE55B8790A}"/>
          </ac:cxnSpMkLst>
        </pc:cxnChg>
        <pc:cxnChg chg="del">
          <ac:chgData name="Bess Dunlevy" userId="dd4b9a8537dbe9d0" providerId="LiveId" clId="{9629F61E-5233-4B39-9EC4-302A69A647E7}" dt="2025-03-29T15:52:32.180" v="171" actId="478"/>
          <ac:cxnSpMkLst>
            <pc:docMk/>
            <pc:sldMk cId="1674807603" sldId="378"/>
            <ac:cxnSpMk id="5" creationId="{4A0B89A0-D574-C625-3ED2-AAEF4924162E}"/>
          </ac:cxnSpMkLst>
        </pc:cxnChg>
      </pc:sldChg>
      <pc:sldChg chg="del">
        <pc:chgData name="Bess Dunlevy" userId="dd4b9a8537dbe9d0" providerId="LiveId" clId="{9629F61E-5233-4B39-9EC4-302A69A647E7}" dt="2025-03-29T15:55:33.468" v="362" actId="47"/>
        <pc:sldMkLst>
          <pc:docMk/>
          <pc:sldMk cId="2190888107" sldId="379"/>
        </pc:sldMkLst>
      </pc:sldChg>
      <pc:sldChg chg="del">
        <pc:chgData name="Bess Dunlevy" userId="dd4b9a8537dbe9d0" providerId="LiveId" clId="{9629F61E-5233-4B39-9EC4-302A69A647E7}" dt="2025-03-29T15:55:33.468" v="362" actId="47"/>
        <pc:sldMkLst>
          <pc:docMk/>
          <pc:sldMk cId="3971961577" sldId="380"/>
        </pc:sldMkLst>
      </pc:sldChg>
      <pc:sldChg chg="del">
        <pc:chgData name="Bess Dunlevy" userId="dd4b9a8537dbe9d0" providerId="LiveId" clId="{9629F61E-5233-4B39-9EC4-302A69A647E7}" dt="2025-03-29T15:55:33.468" v="362" actId="47"/>
        <pc:sldMkLst>
          <pc:docMk/>
          <pc:sldMk cId="3291585119" sldId="381"/>
        </pc:sldMkLst>
      </pc:sldChg>
      <pc:sldChg chg="del">
        <pc:chgData name="Bess Dunlevy" userId="dd4b9a8537dbe9d0" providerId="LiveId" clId="{9629F61E-5233-4B39-9EC4-302A69A647E7}" dt="2025-03-29T15:55:33.468" v="362" actId="47"/>
        <pc:sldMkLst>
          <pc:docMk/>
          <pc:sldMk cId="1500314226" sldId="382"/>
        </pc:sldMkLst>
      </pc:sldChg>
      <pc:sldChg chg="addSp delSp modSp add mod">
        <pc:chgData name="Bess Dunlevy" userId="dd4b9a8537dbe9d0" providerId="LiveId" clId="{9629F61E-5233-4B39-9EC4-302A69A647E7}" dt="2025-03-29T15:53:36.438" v="234"/>
        <pc:sldMkLst>
          <pc:docMk/>
          <pc:sldMk cId="2788211013" sldId="383"/>
        </pc:sldMkLst>
        <pc:spChg chg="mod">
          <ac:chgData name="Bess Dunlevy" userId="dd4b9a8537dbe9d0" providerId="LiveId" clId="{9629F61E-5233-4B39-9EC4-302A69A647E7}" dt="2025-03-29T15:53:15.826" v="228" actId="20577"/>
          <ac:spMkLst>
            <pc:docMk/>
            <pc:sldMk cId="2788211013" sldId="383"/>
            <ac:spMk id="33" creationId="{67F433B0-BAC5-68D4-7CF4-32890F9FC6CD}"/>
          </ac:spMkLst>
        </pc:spChg>
        <pc:graphicFrameChg chg="del">
          <ac:chgData name="Bess Dunlevy" userId="dd4b9a8537dbe9d0" providerId="LiveId" clId="{9629F61E-5233-4B39-9EC4-302A69A647E7}" dt="2025-03-29T15:53:19.043" v="229" actId="478"/>
          <ac:graphicFrameMkLst>
            <pc:docMk/>
            <pc:sldMk cId="2788211013" sldId="383"/>
            <ac:graphicFrameMk id="2" creationId="{BB758FFD-062F-DF61-3357-90ADD951445A}"/>
          </ac:graphicFrameMkLst>
        </pc:graphicFrameChg>
        <pc:graphicFrameChg chg="add mod modGraphic">
          <ac:chgData name="Bess Dunlevy" userId="dd4b9a8537dbe9d0" providerId="LiveId" clId="{9629F61E-5233-4B39-9EC4-302A69A647E7}" dt="2025-03-29T15:53:36.438" v="234"/>
          <ac:graphicFrameMkLst>
            <pc:docMk/>
            <pc:sldMk cId="2788211013" sldId="383"/>
            <ac:graphicFrameMk id="3" creationId="{651D799E-FADA-D172-BEC8-31BF7362885C}"/>
          </ac:graphicFrameMkLst>
        </pc:graphicFrameChg>
      </pc:sldChg>
      <pc:sldChg chg="addSp delSp modSp add mod">
        <pc:chgData name="Bess Dunlevy" userId="dd4b9a8537dbe9d0" providerId="LiveId" clId="{9629F61E-5233-4B39-9EC4-302A69A647E7}" dt="2025-03-29T15:54:13.342" v="273"/>
        <pc:sldMkLst>
          <pc:docMk/>
          <pc:sldMk cId="46717816" sldId="384"/>
        </pc:sldMkLst>
        <pc:spChg chg="mod">
          <ac:chgData name="Bess Dunlevy" userId="dd4b9a8537dbe9d0" providerId="LiveId" clId="{9629F61E-5233-4B39-9EC4-302A69A647E7}" dt="2025-03-29T15:53:52.397" v="267" actId="20577"/>
          <ac:spMkLst>
            <pc:docMk/>
            <pc:sldMk cId="46717816" sldId="384"/>
            <ac:spMk id="33" creationId="{5449B618-BE3A-1A9A-B536-4EEBABA018CF}"/>
          </ac:spMkLst>
        </pc:spChg>
        <pc:graphicFrameChg chg="add mod modGraphic">
          <ac:chgData name="Bess Dunlevy" userId="dd4b9a8537dbe9d0" providerId="LiveId" clId="{9629F61E-5233-4B39-9EC4-302A69A647E7}" dt="2025-03-29T15:54:13.342" v="273"/>
          <ac:graphicFrameMkLst>
            <pc:docMk/>
            <pc:sldMk cId="46717816" sldId="384"/>
            <ac:graphicFrameMk id="2" creationId="{DC6C1608-1758-F72E-F9DF-8DB869AA4A72}"/>
          </ac:graphicFrameMkLst>
        </pc:graphicFrameChg>
        <pc:graphicFrameChg chg="del">
          <ac:chgData name="Bess Dunlevy" userId="dd4b9a8537dbe9d0" providerId="LiveId" clId="{9629F61E-5233-4B39-9EC4-302A69A647E7}" dt="2025-03-29T15:53:54.623" v="268" actId="478"/>
          <ac:graphicFrameMkLst>
            <pc:docMk/>
            <pc:sldMk cId="46717816" sldId="384"/>
            <ac:graphicFrameMk id="3" creationId="{7933C73C-91B6-E7F5-CE79-A898FAEDA708}"/>
          </ac:graphicFrameMkLst>
        </pc:graphicFrameChg>
      </pc:sldChg>
      <pc:sldChg chg="addSp delSp modSp add mod">
        <pc:chgData name="Bess Dunlevy" userId="dd4b9a8537dbe9d0" providerId="LiveId" clId="{9629F61E-5233-4B39-9EC4-302A69A647E7}" dt="2025-03-29T15:54:52.605" v="322"/>
        <pc:sldMkLst>
          <pc:docMk/>
          <pc:sldMk cId="787090063" sldId="385"/>
        </pc:sldMkLst>
        <pc:spChg chg="mod">
          <ac:chgData name="Bess Dunlevy" userId="dd4b9a8537dbe9d0" providerId="LiveId" clId="{9629F61E-5233-4B39-9EC4-302A69A647E7}" dt="2025-03-29T15:54:29.898" v="315" actId="20577"/>
          <ac:spMkLst>
            <pc:docMk/>
            <pc:sldMk cId="787090063" sldId="385"/>
            <ac:spMk id="33" creationId="{C6DDB890-7E56-D1C7-D9CF-7F73C181DF6B}"/>
          </ac:spMkLst>
        </pc:spChg>
        <pc:graphicFrameChg chg="del">
          <ac:chgData name="Bess Dunlevy" userId="dd4b9a8537dbe9d0" providerId="LiveId" clId="{9629F61E-5233-4B39-9EC4-302A69A647E7}" dt="2025-03-29T15:54:34.078" v="316" actId="478"/>
          <ac:graphicFrameMkLst>
            <pc:docMk/>
            <pc:sldMk cId="787090063" sldId="385"/>
            <ac:graphicFrameMk id="2" creationId="{FD350A90-9B5D-FFD1-7083-8708B1D642D8}"/>
          </ac:graphicFrameMkLst>
        </pc:graphicFrameChg>
        <pc:graphicFrameChg chg="add mod">
          <ac:chgData name="Bess Dunlevy" userId="dd4b9a8537dbe9d0" providerId="LiveId" clId="{9629F61E-5233-4B39-9EC4-302A69A647E7}" dt="2025-03-29T15:54:38.282" v="317"/>
          <ac:graphicFrameMkLst>
            <pc:docMk/>
            <pc:sldMk cId="787090063" sldId="385"/>
            <ac:graphicFrameMk id="3" creationId="{DC59E3C2-9AA4-1911-57B6-94E21C315580}"/>
          </ac:graphicFrameMkLst>
        </pc:graphicFrameChg>
        <pc:graphicFrameChg chg="add mod modGraphic">
          <ac:chgData name="Bess Dunlevy" userId="dd4b9a8537dbe9d0" providerId="LiveId" clId="{9629F61E-5233-4B39-9EC4-302A69A647E7}" dt="2025-03-29T15:54:52.605" v="322"/>
          <ac:graphicFrameMkLst>
            <pc:docMk/>
            <pc:sldMk cId="787090063" sldId="385"/>
            <ac:graphicFrameMk id="4" creationId="{670B957B-52ED-AEA6-41D0-403E8EB80F77}"/>
          </ac:graphicFrameMkLst>
        </pc:graphicFrameChg>
      </pc:sldChg>
      <pc:sldChg chg="addSp delSp modSp add mod">
        <pc:chgData name="Bess Dunlevy" userId="dd4b9a8537dbe9d0" providerId="LiveId" clId="{9629F61E-5233-4B39-9EC4-302A69A647E7}" dt="2025-03-29T15:57:18.366" v="366"/>
        <pc:sldMkLst>
          <pc:docMk/>
          <pc:sldMk cId="2653286907" sldId="386"/>
        </pc:sldMkLst>
        <pc:spChg chg="add mod">
          <ac:chgData name="Bess Dunlevy" userId="dd4b9a8537dbe9d0" providerId="LiveId" clId="{9629F61E-5233-4B39-9EC4-302A69A647E7}" dt="2025-03-29T15:57:07.471" v="363"/>
          <ac:spMkLst>
            <pc:docMk/>
            <pc:sldMk cId="2653286907" sldId="386"/>
            <ac:spMk id="3" creationId="{2A9D3CDD-6286-BD27-6FED-417B4467BF54}"/>
          </ac:spMkLst>
        </pc:spChg>
        <pc:spChg chg="mod">
          <ac:chgData name="Bess Dunlevy" userId="dd4b9a8537dbe9d0" providerId="LiveId" clId="{9629F61E-5233-4B39-9EC4-302A69A647E7}" dt="2025-03-29T15:55:07.168" v="354" actId="20577"/>
          <ac:spMkLst>
            <pc:docMk/>
            <pc:sldMk cId="2653286907" sldId="386"/>
            <ac:spMk id="33" creationId="{0281334B-9360-55BF-83B6-6A22E5FDF086}"/>
          </ac:spMkLst>
        </pc:spChg>
        <pc:graphicFrameChg chg="add mod modGraphic">
          <ac:chgData name="Bess Dunlevy" userId="dd4b9a8537dbe9d0" providerId="LiveId" clId="{9629F61E-5233-4B39-9EC4-302A69A647E7}" dt="2025-03-29T15:57:18.366" v="366"/>
          <ac:graphicFrameMkLst>
            <pc:docMk/>
            <pc:sldMk cId="2653286907" sldId="386"/>
            <ac:graphicFrameMk id="2" creationId="{FE22FB98-3803-1E91-7312-F13D4E678B5B}"/>
          </ac:graphicFrameMkLst>
        </pc:graphicFrameChg>
        <pc:graphicFrameChg chg="del">
          <ac:chgData name="Bess Dunlevy" userId="dd4b9a8537dbe9d0" providerId="LiveId" clId="{9629F61E-5233-4B39-9EC4-302A69A647E7}" dt="2025-03-29T15:55:09.323" v="355" actId="478"/>
          <ac:graphicFrameMkLst>
            <pc:docMk/>
            <pc:sldMk cId="2653286907" sldId="386"/>
            <ac:graphicFrameMk id="4" creationId="{F554BFC9-3BBB-AEF8-3E49-87BD17C193E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6E27571-D808-4FBB-8C0A-C0081B300BBE}" type="datetimeFigureOut">
              <a:rPr lang="en-US" smtClean="0"/>
              <a:t>7/17/2025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10"/>
          </p:nvPr>
        </p:nvSpPr>
        <p:spPr/>
        <p:txBody>
          <a:bodyPr rtlCol="0"/>
          <a:lstStyle/>
          <a:p>
            <a:pPr rtl="0"/>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pt-br"/>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rtlCol="0"/>
          <a:lstStyle/>
          <a:p>
            <a:pPr rtl="0"/>
            <a:r>
              <a:rPr lang="pt-br"/>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rtlCol="0"/>
          <a:lstStyle/>
          <a:p>
            <a:pPr rtl="0"/>
            <a:r>
              <a:rPr lang="pt-br"/>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rtlCol="0"/>
          <a:lstStyle/>
          <a:p>
            <a:pPr rtl="0"/>
            <a:r>
              <a:rPr lang="pt-br"/>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rtlCol="0" anchor="b"/>
          <a:lstStyle>
            <a:lvl1pPr>
              <a:defRPr sz="6000"/>
            </a:lvl1pPr>
          </a:lstStyle>
          <a:p>
            <a:pPr rtl="0"/>
            <a:r>
              <a:rPr lang="pt-br"/>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rtl="0"/>
            <a:r>
              <a:rPr lang="pt-br"/>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rtlCol="0"/>
          <a:lstStyle/>
          <a:p>
            <a:pPr rtl="0"/>
            <a:r>
              <a:rPr lang="pt-br"/>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rtlCol="0"/>
          <a:lstStyle/>
          <a:p>
            <a:pPr rtl="0"/>
            <a:r>
              <a:rPr lang="pt-br"/>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rtlCol="0"/>
          <a:lstStyle/>
          <a:p>
            <a:pPr rtl="0"/>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rtlCol="0"/>
          <a:lstStyle/>
          <a:p>
            <a:pPr rtl="0"/>
            <a:r>
              <a:rPr lang="pt-br"/>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rtlCol="0"/>
          <a:lstStyle/>
          <a:p>
            <a:pPr rtl="0"/>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rtlCol="0"/>
          <a:lstStyle/>
          <a:p>
            <a:pPr rtl="0"/>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rtlCol="0" anchor="b"/>
          <a:lstStyle>
            <a:lvl1pPr>
              <a:defRPr sz="3200"/>
            </a:lvl1pPr>
          </a:lstStyle>
          <a:p>
            <a:pPr rtl="0"/>
            <a:r>
              <a:rPr lang="pt-br"/>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rtlCol="0" anchor="b"/>
          <a:lstStyle>
            <a:lvl1pPr>
              <a:defRPr sz="3200"/>
            </a:lvl1pPr>
          </a:lstStyle>
          <a:p>
            <a:pPr rtl="0"/>
            <a:r>
              <a:rPr lang="pt-br"/>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pt-br"/>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pPr rtl="0"/>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walking up a graph&#10;&#10;AI-generated content may be incorrect.">
            <a:extLst>
              <a:ext uri="{FF2B5EF4-FFF2-40B4-BE49-F238E27FC236}">
                <a16:creationId xmlns:a16="http://schemas.microsoft.com/office/drawing/2014/main" id="{4BE78F0A-1BD3-7378-E65F-8F0F7CF44626}"/>
              </a:ext>
            </a:extLst>
          </p:cNvPr>
          <p:cNvPicPr>
            <a:picLocks noChangeAspect="1"/>
          </p:cNvPicPr>
          <p:nvPr/>
        </p:nvPicPr>
        <p:blipFill>
          <a:blip r:embed="rId2">
            <a:alphaModFix amt="48000"/>
            <a:extLst>
              <a:ext uri="{28A0092B-C50C-407E-A947-70E740481C1C}">
                <a14:useLocalDpi xmlns:a14="http://schemas.microsoft.com/office/drawing/2010/main" val="0"/>
              </a:ext>
            </a:extLst>
          </a:blip>
          <a:stretch>
            <a:fillRect/>
          </a:stretch>
        </p:blipFill>
        <p:spPr>
          <a:xfrm>
            <a:off x="2250674" y="-1629"/>
            <a:ext cx="9941326" cy="6859629"/>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5027335" cy="2677656"/>
          </a:xfrm>
          <a:prstGeom prst="rect">
            <a:avLst/>
          </a:prstGeom>
          <a:noFill/>
        </p:spPr>
        <p:txBody>
          <a:bodyPr wrap="square" rtlCol="0">
            <a:spAutoFit/>
          </a:bodyPr>
          <a:lstStyle/>
          <a:p>
            <a:pPr rtl="0"/>
            <a:r>
              <a:rPr lang="pt-br" sz="4200" b="1" dirty="0">
                <a:solidFill>
                  <a:schemeClr val="tx1">
                    <a:lumMod val="65000"/>
                    <a:lumOff val="35000"/>
                  </a:schemeClr>
                </a:solidFill>
                <a:latin typeface="Century Gothic" panose="020B0502020202020204" pitchFamily="34" charset="0"/>
              </a:rPr>
              <a:t>Modelo de plano de treinamento de desenvolvimento de liderança</a:t>
            </a:r>
            <a:endParaRPr lang="en-US" sz="4200" b="1" dirty="0">
              <a:solidFill>
                <a:schemeClr val="tx1">
                  <a:lumMod val="65000"/>
                  <a:lumOff val="35000"/>
                </a:schemeClr>
              </a:solidFill>
              <a:latin typeface="Century Gothic" panose="020B0502020202020204" pitchFamily="34" charset="0"/>
            </a:endParaRPr>
          </a:p>
        </p:txBody>
      </p:sp>
      <p:sp>
        <p:nvSpPr>
          <p:cNvPr id="2" name="TextBox 4">
            <a:extLst>
              <a:ext uri="{FF2B5EF4-FFF2-40B4-BE49-F238E27FC236}">
                <a16:creationId xmlns:a16="http://schemas.microsoft.com/office/drawing/2014/main" id="{5418676C-B924-DDBE-AB00-D1AF6487A9BD}"/>
              </a:ext>
            </a:extLst>
          </p:cNvPr>
          <p:cNvSpPr txBox="1"/>
          <p:nvPr/>
        </p:nvSpPr>
        <p:spPr>
          <a:xfrm>
            <a:off x="3339752" y="6502661"/>
            <a:ext cx="6097712"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pt-br" sz="1200" b="0" i="1" u="none" strike="noStrike">
                <a:solidFill>
                  <a:srgbClr val="001033"/>
                </a:solidFill>
                <a:effectLst/>
                <a:latin typeface="Century Gothic" panose="020B0502020202020204" pitchFamily="34" charset="0"/>
              </a:rPr>
              <a:t>Fornecido pela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3" name="TextBox 12">
            <a:extLst>
              <a:ext uri="{FF2B5EF4-FFF2-40B4-BE49-F238E27FC236}">
                <a16:creationId xmlns:a16="http://schemas.microsoft.com/office/drawing/2014/main" id="{6DDE588E-E1C9-28C6-CAA1-21D524DC9FE8}"/>
              </a:ext>
            </a:extLst>
          </p:cNvPr>
          <p:cNvSpPr txBox="1"/>
          <p:nvPr/>
        </p:nvSpPr>
        <p:spPr>
          <a:xfrm>
            <a:off x="7531610" y="365125"/>
            <a:ext cx="3822189" cy="1899912"/>
          </a:xfrm>
          <a:prstGeom prst="rect">
            <a:avLst/>
          </a:prstGeom>
        </p:spPr>
        <p:txBody>
          <a:bodyPr vert="horz" lIns="91440" tIns="45720" rIns="91440" bIns="45720" rtlCol="0" anchor="ctr">
            <a:normAutofit/>
          </a:bodyPr>
          <a:lstStyle/>
          <a:p>
            <a:pPr rtl="0">
              <a:lnSpc>
                <a:spcPct val="90000"/>
              </a:lnSpc>
              <a:spcBef>
                <a:spcPct val="0"/>
              </a:spcBef>
              <a:spcAft>
                <a:spcPts val="600"/>
              </a:spcAft>
            </a:pPr>
            <a:r>
              <a:rPr lang="pt-br" sz="4000" b="1">
                <a:solidFill>
                  <a:schemeClr val="tx1">
                    <a:lumMod val="65000"/>
                    <a:lumOff val="35000"/>
                  </a:schemeClr>
                </a:solidFill>
                <a:latin typeface="Century Gothic" panose="020B0502020202020204" pitchFamily="34" charset="0"/>
                <a:ea typeface="+mj-ea"/>
                <a:cs typeface="+mj-cs"/>
              </a:rPr>
              <a:t>Informações do funcionário</a:t>
            </a:r>
          </a:p>
        </p:txBody>
      </p:sp>
      <p:pic>
        <p:nvPicPr>
          <p:cNvPr id="18" name="Picture 17" descr="A person walking up a graph&#10;&#10;AI-generated content may be incorrect.">
            <a:extLst>
              <a:ext uri="{FF2B5EF4-FFF2-40B4-BE49-F238E27FC236}">
                <a16:creationId xmlns:a16="http://schemas.microsoft.com/office/drawing/2014/main" id="{F766E436-AA03-C61E-399F-3D679E2AD081}"/>
              </a:ext>
            </a:extLst>
          </p:cNvPr>
          <p:cNvPicPr>
            <a:picLocks noChangeAspect="1"/>
          </p:cNvPicPr>
          <p:nvPr/>
        </p:nvPicPr>
        <p:blipFill>
          <a:blip r:embed="rId2">
            <a:extLst>
              <a:ext uri="{28A0092B-C50C-407E-A947-70E740481C1C}">
                <a14:useLocalDpi xmlns:a14="http://schemas.microsoft.com/office/drawing/2010/main" val="0"/>
              </a:ext>
            </a:extLst>
          </a:blip>
          <a:srcRect l="30211" r="1" b="1"/>
          <a:stretch/>
        </p:blipFill>
        <p:spPr>
          <a:xfrm>
            <a:off x="1" y="10"/>
            <a:ext cx="6936390" cy="6857990"/>
          </a:xfrm>
          <a:prstGeom prst="rect">
            <a:avLst/>
          </a:prstGeom>
        </p:spPr>
      </p:pic>
      <p:sp>
        <p:nvSpPr>
          <p:cNvPr id="17" name="TextBox 16">
            <a:extLst>
              <a:ext uri="{FF2B5EF4-FFF2-40B4-BE49-F238E27FC236}">
                <a16:creationId xmlns:a16="http://schemas.microsoft.com/office/drawing/2014/main" id="{F68E10DB-E39A-3014-36C9-BE0F481E9290}"/>
              </a:ext>
            </a:extLst>
          </p:cNvPr>
          <p:cNvSpPr txBox="1"/>
          <p:nvPr/>
        </p:nvSpPr>
        <p:spPr>
          <a:xfrm>
            <a:off x="7531610" y="2434201"/>
            <a:ext cx="3822189" cy="3742762"/>
          </a:xfrm>
          <a:prstGeom prst="rect">
            <a:avLst/>
          </a:prstGeom>
        </p:spPr>
        <p:txBody>
          <a:bodyPr vert="horz" lIns="91440" tIns="45720" rIns="91440" bIns="45720" rtlCol="0">
            <a:normAutofit/>
          </a:bodyPr>
          <a:lstStyle/>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Nome de funcionário(a)</a:t>
            </a:r>
            <a:r>
              <a:rPr lang="pt-br" sz="1600">
                <a:solidFill>
                  <a:schemeClr val="tx1">
                    <a:lumMod val="65000"/>
                    <a:lumOff val="35000"/>
                  </a:schemeClr>
                </a:solidFill>
                <a:latin typeface="Century Gothic" panose="020B0502020202020204" pitchFamily="34" charset="0"/>
              </a:rPr>
              <a:t>: nome</a:t>
            </a: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Data de início</a:t>
            </a:r>
            <a:r>
              <a:rPr lang="pt-br" sz="1600">
                <a:solidFill>
                  <a:schemeClr val="tx1">
                    <a:lumMod val="65000"/>
                    <a:lumOff val="35000"/>
                  </a:schemeClr>
                </a:solidFill>
                <a:latin typeface="Century Gothic" panose="020B0502020202020204" pitchFamily="34" charset="0"/>
              </a:rPr>
              <a:t>: DD/MM/AA</a:t>
            </a: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Título do cargo</a:t>
            </a:r>
            <a:r>
              <a:rPr lang="pt-br" sz="1600">
                <a:solidFill>
                  <a:schemeClr val="tx1">
                    <a:lumMod val="65000"/>
                    <a:lumOff val="35000"/>
                  </a:schemeClr>
                </a:solidFill>
                <a:latin typeface="Century Gothic" panose="020B0502020202020204" pitchFamily="34" charset="0"/>
              </a:rPr>
              <a:t>: função</a:t>
            </a: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Departamento</a:t>
            </a:r>
            <a:r>
              <a:rPr lang="pt-br" sz="1600">
                <a:solidFill>
                  <a:schemeClr val="tx1">
                    <a:lumMod val="65000"/>
                    <a:lumOff val="35000"/>
                  </a:schemeClr>
                </a:solidFill>
                <a:latin typeface="Century Gothic" panose="020B0502020202020204" pitchFamily="34" charset="0"/>
              </a:rPr>
              <a:t>: nome</a:t>
            </a: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Gerente/supervisor(a)</a:t>
            </a:r>
            <a:r>
              <a:rPr lang="pt-br" sz="1600">
                <a:solidFill>
                  <a:schemeClr val="tx1">
                    <a:lumMod val="65000"/>
                    <a:lumOff val="35000"/>
                  </a:schemeClr>
                </a:solidFill>
                <a:latin typeface="Century Gothic" panose="020B0502020202020204" pitchFamily="34" charset="0"/>
              </a:rPr>
              <a:t>: nome</a:t>
            </a:r>
          </a:p>
          <a:p>
            <a:pPr rtl="0">
              <a:lnSpc>
                <a:spcPct val="90000"/>
              </a:lnSpc>
              <a:spcAft>
                <a:spcPts val="600"/>
              </a:spcAft>
            </a:pPr>
            <a:endParaRPr lang="en-US" sz="1600" dirty="0">
              <a:solidFill>
                <a:schemeClr val="tx1">
                  <a:lumMod val="65000"/>
                  <a:lumOff val="35000"/>
                </a:schemeClr>
              </a:solidFill>
              <a:latin typeface="Century Gothic" panose="020B0502020202020204" pitchFamily="34" charset="0"/>
            </a:endParaRP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Nível de liderança atual</a:t>
            </a:r>
            <a:r>
              <a:rPr lang="pt-br" sz="1600">
                <a:solidFill>
                  <a:schemeClr val="tx1">
                    <a:lumMod val="65000"/>
                    <a:lumOff val="35000"/>
                  </a:schemeClr>
                </a:solidFill>
                <a:latin typeface="Century Gothic" panose="020B0502020202020204" pitchFamily="34" charset="0"/>
              </a:rPr>
              <a:t>: descrição</a:t>
            </a: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Nível de liderança-alvo</a:t>
            </a:r>
            <a:r>
              <a:rPr lang="pt-br" sz="1600">
                <a:solidFill>
                  <a:schemeClr val="tx1">
                    <a:lumMod val="65000"/>
                    <a:lumOff val="35000"/>
                  </a:schemeClr>
                </a:solidFill>
                <a:latin typeface="Century Gothic" panose="020B0502020202020204" pitchFamily="34" charset="0"/>
              </a:rPr>
              <a:t>: descrição</a:t>
            </a: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Meta de conclusão do treinamento</a:t>
            </a:r>
            <a:r>
              <a:rPr lang="pt-br" sz="1600">
                <a:solidFill>
                  <a:schemeClr val="tx1">
                    <a:lumMod val="65000"/>
                    <a:lumOff val="35000"/>
                  </a:schemeClr>
                </a:solidFill>
                <a:latin typeface="Century Gothic" panose="020B0502020202020204" pitchFamily="34" charset="0"/>
              </a:rPr>
              <a:t>: DD/MM/AA</a:t>
            </a:r>
          </a:p>
          <a:p>
            <a:pPr rtl="0">
              <a:lnSpc>
                <a:spcPct val="90000"/>
              </a:lnSpc>
              <a:spcAft>
                <a:spcPts val="600"/>
              </a:spcAft>
            </a:pPr>
            <a:endParaRPr lang="en-US" sz="1600" dirty="0">
              <a:solidFill>
                <a:schemeClr val="tx1">
                  <a:lumMod val="65000"/>
                  <a:lumOff val="35000"/>
                </a:schemeClr>
              </a:solidFill>
              <a:latin typeface="Century Gothic" panose="020B0502020202020204" pitchFamily="34" charset="0"/>
            </a:endParaRPr>
          </a:p>
          <a:p>
            <a:pPr rtl="0">
              <a:lnSpc>
                <a:spcPct val="90000"/>
              </a:lnSpc>
              <a:spcAft>
                <a:spcPts val="600"/>
              </a:spcAft>
            </a:pPr>
            <a:r>
              <a:rPr lang="pt-br" sz="1600" b="1">
                <a:solidFill>
                  <a:schemeClr val="tx1">
                    <a:lumMod val="65000"/>
                    <a:lumOff val="35000"/>
                  </a:schemeClr>
                </a:solidFill>
                <a:latin typeface="Century Gothic" panose="020B0502020202020204" pitchFamily="34" charset="0"/>
              </a:rPr>
              <a:t>Última revisão</a:t>
            </a:r>
            <a:r>
              <a:rPr lang="pt-br" sz="1600">
                <a:solidFill>
                  <a:schemeClr val="tx1">
                    <a:lumMod val="65000"/>
                    <a:lumOff val="35000"/>
                  </a:schemeClr>
                </a:solidFill>
                <a:latin typeface="Century Gothic" panose="020B0502020202020204" pitchFamily="34" charset="0"/>
              </a:rPr>
              <a:t>: DD/MM/AA</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3B4CC-C730-B732-61F8-11C0643AFA59}"/>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684BDEBC-2C89-864A-449E-11A84F487D39}"/>
              </a:ext>
            </a:extLst>
          </p:cNvPr>
          <p:cNvSpPr txBox="1"/>
          <p:nvPr/>
        </p:nvSpPr>
        <p:spPr>
          <a:xfrm>
            <a:off x="202691" y="125912"/>
            <a:ext cx="7384507" cy="523220"/>
          </a:xfrm>
          <a:prstGeom prst="rect">
            <a:avLst/>
          </a:prstGeom>
          <a:noFill/>
        </p:spPr>
        <p:txBody>
          <a:bodyPr wrap="square" rtlCol="0">
            <a:spAutoFit/>
          </a:bodyPr>
          <a:lstStyle/>
          <a:p>
            <a:pPr rtl="0"/>
            <a:r>
              <a:rPr lang="pt-br" sz="2800" b="1">
                <a:solidFill>
                  <a:schemeClr val="accent1"/>
                </a:solidFill>
                <a:latin typeface="Century Gothic" panose="020B0502020202020204" pitchFamily="34" charset="0"/>
              </a:rPr>
              <a:t>Fases do treinamento de liderança</a:t>
            </a:r>
          </a:p>
        </p:txBody>
      </p:sp>
      <p:graphicFrame>
        <p:nvGraphicFramePr>
          <p:cNvPr id="2" name="Table 1">
            <a:extLst>
              <a:ext uri="{FF2B5EF4-FFF2-40B4-BE49-F238E27FC236}">
                <a16:creationId xmlns:a16="http://schemas.microsoft.com/office/drawing/2014/main" id="{6FDF399B-2A76-7805-9015-A986A6185BCD}"/>
              </a:ext>
            </a:extLst>
          </p:cNvPr>
          <p:cNvGraphicFramePr>
            <a:graphicFrameLocks noGrp="1"/>
          </p:cNvGraphicFramePr>
          <p:nvPr>
            <p:extLst>
              <p:ext uri="{D42A27DB-BD31-4B8C-83A1-F6EECF244321}">
                <p14:modId xmlns:p14="http://schemas.microsoft.com/office/powerpoint/2010/main" val="942412617"/>
              </p:ext>
            </p:extLst>
          </p:nvPr>
        </p:nvGraphicFramePr>
        <p:xfrm>
          <a:off x="317369" y="791851"/>
          <a:ext cx="11557262" cy="5476564"/>
        </p:xfrm>
        <a:graphic>
          <a:graphicData uri="http://schemas.openxmlformats.org/drawingml/2006/table">
            <a:tbl>
              <a:tblPr firstRow="1" firstCol="1" bandRow="1"/>
              <a:tblGrid>
                <a:gridCol w="1926024">
                  <a:extLst>
                    <a:ext uri="{9D8B030D-6E8A-4147-A177-3AD203B41FA5}">
                      <a16:colId xmlns:a16="http://schemas.microsoft.com/office/drawing/2014/main" val="1229896386"/>
                    </a:ext>
                  </a:extLst>
                </a:gridCol>
                <a:gridCol w="1926024">
                  <a:extLst>
                    <a:ext uri="{9D8B030D-6E8A-4147-A177-3AD203B41FA5}">
                      <a16:colId xmlns:a16="http://schemas.microsoft.com/office/drawing/2014/main" val="3897718180"/>
                    </a:ext>
                  </a:extLst>
                </a:gridCol>
                <a:gridCol w="1761364">
                  <a:extLst>
                    <a:ext uri="{9D8B030D-6E8A-4147-A177-3AD203B41FA5}">
                      <a16:colId xmlns:a16="http://schemas.microsoft.com/office/drawing/2014/main" val="158215765"/>
                    </a:ext>
                  </a:extLst>
                </a:gridCol>
                <a:gridCol w="2090684">
                  <a:extLst>
                    <a:ext uri="{9D8B030D-6E8A-4147-A177-3AD203B41FA5}">
                      <a16:colId xmlns:a16="http://schemas.microsoft.com/office/drawing/2014/main" val="259698498"/>
                    </a:ext>
                  </a:extLst>
                </a:gridCol>
                <a:gridCol w="1926024">
                  <a:extLst>
                    <a:ext uri="{9D8B030D-6E8A-4147-A177-3AD203B41FA5}">
                      <a16:colId xmlns:a16="http://schemas.microsoft.com/office/drawing/2014/main" val="443794272"/>
                    </a:ext>
                  </a:extLst>
                </a:gridCol>
                <a:gridCol w="1927142">
                  <a:extLst>
                    <a:ext uri="{9D8B030D-6E8A-4147-A177-3AD203B41FA5}">
                      <a16:colId xmlns:a16="http://schemas.microsoft.com/office/drawing/2014/main" val="3872212766"/>
                    </a:ext>
                  </a:extLst>
                </a:gridCol>
              </a:tblGrid>
              <a:tr h="914400">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Fase de treinamento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Foco em habilidades de liderança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Método de treinamento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Instrutor(a)/mentor(a)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Data de conclusão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Status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2638665466"/>
                  </a:ext>
                </a:extLst>
              </a:tr>
              <a:tr h="1140541">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DD/MM/AA</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30818884"/>
                  </a:ext>
                </a:extLst>
              </a:tr>
              <a:tr h="1140541">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39731406"/>
                  </a:ext>
                </a:extLst>
              </a:tr>
              <a:tr h="1140541">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29427242"/>
                  </a:ext>
                </a:extLst>
              </a:tr>
              <a:tr h="1140541">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4211455"/>
                  </a:ext>
                </a:extLst>
              </a:tr>
            </a:tbl>
          </a:graphicData>
        </a:graphic>
      </p:graphicFrame>
    </p:spTree>
    <p:extLst>
      <p:ext uri="{BB962C8B-B14F-4D97-AF65-F5344CB8AC3E}">
        <p14:creationId xmlns:p14="http://schemas.microsoft.com/office/powerpoint/2010/main" val="167480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B7EFB-2868-92D3-D332-814E86F574C3}"/>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67F433B0-BAC5-68D4-7CF4-32890F9FC6CD}"/>
              </a:ext>
            </a:extLst>
          </p:cNvPr>
          <p:cNvSpPr txBox="1"/>
          <p:nvPr/>
        </p:nvSpPr>
        <p:spPr>
          <a:xfrm>
            <a:off x="202691" y="125912"/>
            <a:ext cx="10368457" cy="523220"/>
          </a:xfrm>
          <a:prstGeom prst="rect">
            <a:avLst/>
          </a:prstGeom>
          <a:noFill/>
        </p:spPr>
        <p:txBody>
          <a:bodyPr wrap="square" rtlCol="0">
            <a:spAutoFit/>
          </a:bodyPr>
          <a:lstStyle/>
          <a:p>
            <a:pPr rtl="0"/>
            <a:r>
              <a:rPr lang="pt-br" sz="2800" b="1" dirty="0">
                <a:solidFill>
                  <a:schemeClr val="accent1"/>
                </a:solidFill>
                <a:latin typeface="Century Gothic" panose="020B0502020202020204" pitchFamily="34" charset="0"/>
              </a:rPr>
              <a:t>Atividades e sessões de treinamento de liderança</a:t>
            </a:r>
          </a:p>
        </p:txBody>
      </p:sp>
      <p:graphicFrame>
        <p:nvGraphicFramePr>
          <p:cNvPr id="3" name="Table 2">
            <a:extLst>
              <a:ext uri="{FF2B5EF4-FFF2-40B4-BE49-F238E27FC236}">
                <a16:creationId xmlns:a16="http://schemas.microsoft.com/office/drawing/2014/main" id="{651D799E-FADA-D172-BEC8-31BF7362885C}"/>
              </a:ext>
            </a:extLst>
          </p:cNvPr>
          <p:cNvGraphicFramePr>
            <a:graphicFrameLocks noGrp="1"/>
          </p:cNvGraphicFramePr>
          <p:nvPr>
            <p:extLst>
              <p:ext uri="{D42A27DB-BD31-4B8C-83A1-F6EECF244321}">
                <p14:modId xmlns:p14="http://schemas.microsoft.com/office/powerpoint/2010/main" val="1523649564"/>
              </p:ext>
            </p:extLst>
          </p:nvPr>
        </p:nvGraphicFramePr>
        <p:xfrm>
          <a:off x="339365" y="838986"/>
          <a:ext cx="11632674" cy="5123757"/>
        </p:xfrm>
        <a:graphic>
          <a:graphicData uri="http://schemas.openxmlformats.org/drawingml/2006/table">
            <a:tbl>
              <a:tblPr firstRow="1" firstCol="1" bandRow="1"/>
              <a:tblGrid>
                <a:gridCol w="2423239">
                  <a:extLst>
                    <a:ext uri="{9D8B030D-6E8A-4147-A177-3AD203B41FA5}">
                      <a16:colId xmlns:a16="http://schemas.microsoft.com/office/drawing/2014/main" val="4087967204"/>
                    </a:ext>
                  </a:extLst>
                </a:gridCol>
                <a:gridCol w="2530064">
                  <a:extLst>
                    <a:ext uri="{9D8B030D-6E8A-4147-A177-3AD203B41FA5}">
                      <a16:colId xmlns:a16="http://schemas.microsoft.com/office/drawing/2014/main" val="1594692052"/>
                    </a:ext>
                  </a:extLst>
                </a:gridCol>
                <a:gridCol w="2833673">
                  <a:extLst>
                    <a:ext uri="{9D8B030D-6E8A-4147-A177-3AD203B41FA5}">
                      <a16:colId xmlns:a16="http://schemas.microsoft.com/office/drawing/2014/main" val="1139038727"/>
                    </a:ext>
                  </a:extLst>
                </a:gridCol>
                <a:gridCol w="1922849">
                  <a:extLst>
                    <a:ext uri="{9D8B030D-6E8A-4147-A177-3AD203B41FA5}">
                      <a16:colId xmlns:a16="http://schemas.microsoft.com/office/drawing/2014/main" val="2750481616"/>
                    </a:ext>
                  </a:extLst>
                </a:gridCol>
                <a:gridCol w="1922849">
                  <a:extLst>
                    <a:ext uri="{9D8B030D-6E8A-4147-A177-3AD203B41FA5}">
                      <a16:colId xmlns:a16="http://schemas.microsoft.com/office/drawing/2014/main" val="3955576780"/>
                    </a:ext>
                  </a:extLst>
                </a:gridCol>
              </a:tblGrid>
              <a:tr h="914400">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Título do treinamento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Tipo de treinamento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Instrutor/palestrante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Data de conclusão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Horas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2296832404"/>
                  </a:ext>
                </a:extLst>
              </a:tr>
              <a:tr h="1403119">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DD/MM/AA</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0</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67194768"/>
                  </a:ext>
                </a:extLst>
              </a:tr>
              <a:tr h="1403119">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50827710"/>
                  </a:ext>
                </a:extLst>
              </a:tr>
              <a:tr h="1403119">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525300217"/>
                  </a:ext>
                </a:extLst>
              </a:tr>
            </a:tbl>
          </a:graphicData>
        </a:graphic>
      </p:graphicFrame>
    </p:spTree>
    <p:extLst>
      <p:ext uri="{BB962C8B-B14F-4D97-AF65-F5344CB8AC3E}">
        <p14:creationId xmlns:p14="http://schemas.microsoft.com/office/powerpoint/2010/main" val="278821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1648A-E87A-F06E-4493-3A3E0024067E}"/>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5449B618-BE3A-1A9A-B536-4EEBABA018CF}"/>
              </a:ext>
            </a:extLst>
          </p:cNvPr>
          <p:cNvSpPr txBox="1"/>
          <p:nvPr/>
        </p:nvSpPr>
        <p:spPr>
          <a:xfrm>
            <a:off x="202691" y="125912"/>
            <a:ext cx="7384507" cy="523220"/>
          </a:xfrm>
          <a:prstGeom prst="rect">
            <a:avLst/>
          </a:prstGeom>
          <a:noFill/>
        </p:spPr>
        <p:txBody>
          <a:bodyPr wrap="square" rtlCol="0">
            <a:spAutoFit/>
          </a:bodyPr>
          <a:lstStyle/>
          <a:p>
            <a:pPr rtl="0"/>
            <a:r>
              <a:rPr lang="pt-br" sz="2800" b="1">
                <a:solidFill>
                  <a:schemeClr val="accent1"/>
                </a:solidFill>
                <a:latin typeface="Century Gothic" panose="020B0502020202020204" pitchFamily="34" charset="0"/>
              </a:rPr>
              <a:t>Aplicação prática de liderança</a:t>
            </a:r>
          </a:p>
        </p:txBody>
      </p:sp>
      <p:graphicFrame>
        <p:nvGraphicFramePr>
          <p:cNvPr id="2" name="Table 1">
            <a:extLst>
              <a:ext uri="{FF2B5EF4-FFF2-40B4-BE49-F238E27FC236}">
                <a16:creationId xmlns:a16="http://schemas.microsoft.com/office/drawing/2014/main" id="{DC6C1608-1758-F72E-F9DF-8DB869AA4A72}"/>
              </a:ext>
            </a:extLst>
          </p:cNvPr>
          <p:cNvGraphicFramePr>
            <a:graphicFrameLocks noGrp="1"/>
          </p:cNvGraphicFramePr>
          <p:nvPr>
            <p:extLst>
              <p:ext uri="{D42A27DB-BD31-4B8C-83A1-F6EECF244321}">
                <p14:modId xmlns:p14="http://schemas.microsoft.com/office/powerpoint/2010/main" val="797436273"/>
              </p:ext>
            </p:extLst>
          </p:nvPr>
        </p:nvGraphicFramePr>
        <p:xfrm>
          <a:off x="367645" y="848412"/>
          <a:ext cx="11519554" cy="4776015"/>
        </p:xfrm>
        <a:graphic>
          <a:graphicData uri="http://schemas.openxmlformats.org/drawingml/2006/table">
            <a:tbl>
              <a:tblPr firstRow="1" firstCol="1" bandRow="1"/>
              <a:tblGrid>
                <a:gridCol w="2364251">
                  <a:extLst>
                    <a:ext uri="{9D8B030D-6E8A-4147-A177-3AD203B41FA5}">
                      <a16:colId xmlns:a16="http://schemas.microsoft.com/office/drawing/2014/main" val="1223787404"/>
                    </a:ext>
                  </a:extLst>
                </a:gridCol>
                <a:gridCol w="2567215">
                  <a:extLst>
                    <a:ext uri="{9D8B030D-6E8A-4147-A177-3AD203B41FA5}">
                      <a16:colId xmlns:a16="http://schemas.microsoft.com/office/drawing/2014/main" val="3914132140"/>
                    </a:ext>
                  </a:extLst>
                </a:gridCol>
                <a:gridCol w="2665954">
                  <a:extLst>
                    <a:ext uri="{9D8B030D-6E8A-4147-A177-3AD203B41FA5}">
                      <a16:colId xmlns:a16="http://schemas.microsoft.com/office/drawing/2014/main" val="419620430"/>
                    </a:ext>
                  </a:extLst>
                </a:gridCol>
                <a:gridCol w="1876042">
                  <a:extLst>
                    <a:ext uri="{9D8B030D-6E8A-4147-A177-3AD203B41FA5}">
                      <a16:colId xmlns:a16="http://schemas.microsoft.com/office/drawing/2014/main" val="1143694429"/>
                    </a:ext>
                  </a:extLst>
                </a:gridCol>
                <a:gridCol w="2046092">
                  <a:extLst>
                    <a:ext uri="{9D8B030D-6E8A-4147-A177-3AD203B41FA5}">
                      <a16:colId xmlns:a16="http://schemas.microsoft.com/office/drawing/2014/main" val="3467197578"/>
                    </a:ext>
                  </a:extLst>
                </a:gridCol>
              </a:tblGrid>
              <a:tr h="914400">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Projeto/atribuição de liderança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Habilidades de liderança aplicadas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Método de avaliação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algn="ctr"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Data de conclusão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Avaliador(a)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3832817988"/>
                  </a:ext>
                </a:extLst>
              </a:tr>
              <a:tr h="1287205">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DD/MM/AA</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30593345"/>
                  </a:ext>
                </a:extLst>
              </a:tr>
              <a:tr h="1287205">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76059865"/>
                  </a:ext>
                </a:extLst>
              </a:tr>
              <a:tr h="1287205">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82751772"/>
                  </a:ext>
                </a:extLst>
              </a:tr>
            </a:tbl>
          </a:graphicData>
        </a:graphic>
      </p:graphicFrame>
    </p:spTree>
    <p:extLst>
      <p:ext uri="{BB962C8B-B14F-4D97-AF65-F5344CB8AC3E}">
        <p14:creationId xmlns:p14="http://schemas.microsoft.com/office/powerpoint/2010/main" val="46717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BA5E7-583C-FCD3-52D3-34894F7B38D5}"/>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C6DDB890-7E56-D1C7-D9CF-7F73C181DF6B}"/>
              </a:ext>
            </a:extLst>
          </p:cNvPr>
          <p:cNvSpPr txBox="1"/>
          <p:nvPr/>
        </p:nvSpPr>
        <p:spPr>
          <a:xfrm>
            <a:off x="202691" y="125912"/>
            <a:ext cx="7384507" cy="523220"/>
          </a:xfrm>
          <a:prstGeom prst="rect">
            <a:avLst/>
          </a:prstGeom>
          <a:noFill/>
        </p:spPr>
        <p:txBody>
          <a:bodyPr wrap="square" rtlCol="0">
            <a:spAutoFit/>
          </a:bodyPr>
          <a:lstStyle/>
          <a:p>
            <a:pPr rtl="0"/>
            <a:r>
              <a:rPr lang="pt-br" sz="2800" b="1">
                <a:solidFill>
                  <a:schemeClr val="accent1"/>
                </a:solidFill>
                <a:latin typeface="Century Gothic" panose="020B0502020202020204" pitchFamily="34" charset="0"/>
              </a:rPr>
              <a:t>Avaliação de proficiência em liderança</a:t>
            </a:r>
          </a:p>
        </p:txBody>
      </p:sp>
      <p:graphicFrame>
        <p:nvGraphicFramePr>
          <p:cNvPr id="4" name="Table 3">
            <a:extLst>
              <a:ext uri="{FF2B5EF4-FFF2-40B4-BE49-F238E27FC236}">
                <a16:creationId xmlns:a16="http://schemas.microsoft.com/office/drawing/2014/main" id="{670B957B-52ED-AEA6-41D0-403E8EB80F77}"/>
              </a:ext>
            </a:extLst>
          </p:cNvPr>
          <p:cNvGraphicFramePr>
            <a:graphicFrameLocks noGrp="1"/>
          </p:cNvGraphicFramePr>
          <p:nvPr>
            <p:extLst>
              <p:ext uri="{D42A27DB-BD31-4B8C-83A1-F6EECF244321}">
                <p14:modId xmlns:p14="http://schemas.microsoft.com/office/powerpoint/2010/main" val="2790188938"/>
              </p:ext>
            </p:extLst>
          </p:nvPr>
        </p:nvGraphicFramePr>
        <p:xfrm>
          <a:off x="348792" y="810705"/>
          <a:ext cx="11613820" cy="4553706"/>
        </p:xfrm>
        <a:graphic>
          <a:graphicData uri="http://schemas.openxmlformats.org/drawingml/2006/table">
            <a:tbl>
              <a:tblPr firstRow="1" firstCol="1" bandRow="1"/>
              <a:tblGrid>
                <a:gridCol w="2117781">
                  <a:extLst>
                    <a:ext uri="{9D8B030D-6E8A-4147-A177-3AD203B41FA5}">
                      <a16:colId xmlns:a16="http://schemas.microsoft.com/office/drawing/2014/main" val="1934776767"/>
                    </a:ext>
                  </a:extLst>
                </a:gridCol>
                <a:gridCol w="2565120">
                  <a:extLst>
                    <a:ext uri="{9D8B030D-6E8A-4147-A177-3AD203B41FA5}">
                      <a16:colId xmlns:a16="http://schemas.microsoft.com/office/drawing/2014/main" val="1353758917"/>
                    </a:ext>
                  </a:extLst>
                </a:gridCol>
                <a:gridCol w="2140431">
                  <a:extLst>
                    <a:ext uri="{9D8B030D-6E8A-4147-A177-3AD203B41FA5}">
                      <a16:colId xmlns:a16="http://schemas.microsoft.com/office/drawing/2014/main" val="2002920834"/>
                    </a:ext>
                  </a:extLst>
                </a:gridCol>
                <a:gridCol w="1647792">
                  <a:extLst>
                    <a:ext uri="{9D8B030D-6E8A-4147-A177-3AD203B41FA5}">
                      <a16:colId xmlns:a16="http://schemas.microsoft.com/office/drawing/2014/main" val="1099050543"/>
                    </a:ext>
                  </a:extLst>
                </a:gridCol>
                <a:gridCol w="3142696">
                  <a:extLst>
                    <a:ext uri="{9D8B030D-6E8A-4147-A177-3AD203B41FA5}">
                      <a16:colId xmlns:a16="http://schemas.microsoft.com/office/drawing/2014/main" val="1558006560"/>
                    </a:ext>
                  </a:extLst>
                </a:gridCol>
              </a:tblGrid>
              <a:tr h="914400">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Competência de liderança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Tipo de avaliação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Pontuação/</a:t>
                      </a:r>
                      <a:br>
                        <a:rPr lang="pt-br"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br>
                      <a:r>
                        <a:rPr lang="pt-br" sz="14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classificação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Proficiência alcançada?</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Próximas etapas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1253928293"/>
                  </a:ext>
                </a:extLst>
              </a:tr>
              <a:tr h="1213102">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Sim/Não</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5940090"/>
                  </a:ext>
                </a:extLst>
              </a:tr>
              <a:tr h="1213102">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45168087"/>
                  </a:ext>
                </a:extLst>
              </a:tr>
              <a:tr h="1213102">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gn="ctr" rtl="0">
                        <a:lnSpc>
                          <a:spcPct val="115000"/>
                        </a:lnSpc>
                        <a:spcAft>
                          <a:spcPts val="800"/>
                        </a:spcAft>
                        <a:buNone/>
                      </a:pPr>
                      <a:r>
                        <a:rPr lang="pt-br" sz="1400"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46819826"/>
                  </a:ext>
                </a:extLst>
              </a:tr>
            </a:tbl>
          </a:graphicData>
        </a:graphic>
      </p:graphicFrame>
    </p:spTree>
    <p:extLst>
      <p:ext uri="{BB962C8B-B14F-4D97-AF65-F5344CB8AC3E}">
        <p14:creationId xmlns:p14="http://schemas.microsoft.com/office/powerpoint/2010/main" val="78709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3C5D5-916C-8DCC-B972-250903C7B48D}"/>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0281334B-9360-55BF-83B6-6A22E5FDF086}"/>
              </a:ext>
            </a:extLst>
          </p:cNvPr>
          <p:cNvSpPr txBox="1"/>
          <p:nvPr/>
        </p:nvSpPr>
        <p:spPr>
          <a:xfrm>
            <a:off x="202691" y="125912"/>
            <a:ext cx="7384507" cy="523220"/>
          </a:xfrm>
          <a:prstGeom prst="rect">
            <a:avLst/>
          </a:prstGeom>
          <a:noFill/>
        </p:spPr>
        <p:txBody>
          <a:bodyPr wrap="square" rtlCol="0">
            <a:spAutoFit/>
          </a:bodyPr>
          <a:lstStyle/>
          <a:p>
            <a:pPr rtl="0"/>
            <a:r>
              <a:rPr lang="pt-br" sz="2800" b="1">
                <a:solidFill>
                  <a:schemeClr val="accent1"/>
                </a:solidFill>
                <a:latin typeface="Century Gothic" panose="020B0502020202020204" pitchFamily="34" charset="0"/>
              </a:rPr>
              <a:t>Plano de crescimento pós-treinamento</a:t>
            </a:r>
          </a:p>
        </p:txBody>
      </p:sp>
      <p:graphicFrame>
        <p:nvGraphicFramePr>
          <p:cNvPr id="2" name="Table 1">
            <a:extLst>
              <a:ext uri="{FF2B5EF4-FFF2-40B4-BE49-F238E27FC236}">
                <a16:creationId xmlns:a16="http://schemas.microsoft.com/office/drawing/2014/main" id="{FE22FB98-3803-1E91-7312-F13D4E678B5B}"/>
              </a:ext>
            </a:extLst>
          </p:cNvPr>
          <p:cNvGraphicFramePr>
            <a:graphicFrameLocks noGrp="1"/>
          </p:cNvGraphicFramePr>
          <p:nvPr>
            <p:extLst>
              <p:ext uri="{D42A27DB-BD31-4B8C-83A1-F6EECF244321}">
                <p14:modId xmlns:p14="http://schemas.microsoft.com/office/powerpoint/2010/main" val="3478763374"/>
              </p:ext>
            </p:extLst>
          </p:nvPr>
        </p:nvGraphicFramePr>
        <p:xfrm>
          <a:off x="358220" y="791852"/>
          <a:ext cx="11557259" cy="5570847"/>
        </p:xfrm>
        <a:graphic>
          <a:graphicData uri="http://schemas.openxmlformats.org/drawingml/2006/table">
            <a:tbl>
              <a:tblPr firstRow="1" firstCol="1" bandRow="1"/>
              <a:tblGrid>
                <a:gridCol w="3852044">
                  <a:extLst>
                    <a:ext uri="{9D8B030D-6E8A-4147-A177-3AD203B41FA5}">
                      <a16:colId xmlns:a16="http://schemas.microsoft.com/office/drawing/2014/main" val="1460100348"/>
                    </a:ext>
                  </a:extLst>
                </a:gridCol>
                <a:gridCol w="3852044">
                  <a:extLst>
                    <a:ext uri="{9D8B030D-6E8A-4147-A177-3AD203B41FA5}">
                      <a16:colId xmlns:a16="http://schemas.microsoft.com/office/drawing/2014/main" val="2594659677"/>
                    </a:ext>
                  </a:extLst>
                </a:gridCol>
                <a:gridCol w="3853171">
                  <a:extLst>
                    <a:ext uri="{9D8B030D-6E8A-4147-A177-3AD203B41FA5}">
                      <a16:colId xmlns:a16="http://schemas.microsoft.com/office/drawing/2014/main" val="3745134732"/>
                    </a:ext>
                  </a:extLst>
                </a:gridCol>
              </a:tblGrid>
              <a:tr h="899427">
                <a:tc>
                  <a:txBody>
                    <a:bodyPr/>
                    <a:lstStyle/>
                    <a:p>
                      <a:pPr marL="0" marR="0" rtl="0">
                        <a:lnSpc>
                          <a:spcPct val="115000"/>
                        </a:lnSpc>
                        <a:spcAft>
                          <a:spcPts val="800"/>
                        </a:spcAft>
                        <a:buNone/>
                      </a:pPr>
                      <a:r>
                        <a:rPr lang="pt-br"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t>Desenvolvimento futuro Áreas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a:solidFill>
                            <a:srgbClr val="FFFFFF"/>
                          </a:solidFill>
                          <a:effectLst/>
                          <a:latin typeface="Century Gothic" panose="020B0502020202020204" pitchFamily="34" charset="0"/>
                          <a:ea typeface="Calibri" panose="020F0502020204030204" pitchFamily="34" charset="0"/>
                          <a:cs typeface="Arial" panose="020B0604020202020204" pitchFamily="34" charset="0"/>
                        </a:rPr>
                        <a:t>Treinamento/experiência recomendados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tc>
                  <a:txBody>
                    <a:bodyPr/>
                    <a:lstStyle/>
                    <a:p>
                      <a:pPr marL="0" marR="0" rtl="0">
                        <a:lnSpc>
                          <a:spcPct val="115000"/>
                        </a:lnSpc>
                        <a:spcAft>
                          <a:spcPts val="800"/>
                        </a:spcAft>
                        <a:buNone/>
                      </a:pPr>
                      <a:r>
                        <a:rPr lang="pt-br" sz="1400" kern="100" dirty="0">
                          <a:solidFill>
                            <a:srgbClr val="FFFFFF"/>
                          </a:solidFill>
                          <a:effectLst/>
                          <a:latin typeface="Century Gothic" panose="020B0502020202020204" pitchFamily="34" charset="0"/>
                          <a:ea typeface="Calibri" panose="020F0502020204030204" pitchFamily="34" charset="0"/>
                          <a:cs typeface="Arial" panose="020B0604020202020204" pitchFamily="34" charset="0"/>
                        </a:rPr>
                        <a:t>Etapas da ação e marcos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33BDBA"/>
                    </a:solidFill>
                  </a:tcPr>
                </a:tc>
                <a:extLst>
                  <a:ext uri="{0D108BD9-81ED-4DB2-BD59-A6C34878D82A}">
                    <a16:rowId xmlns:a16="http://schemas.microsoft.com/office/drawing/2014/main" val="3780041889"/>
                  </a:ext>
                </a:extLst>
              </a:tr>
              <a:tr h="1557140">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64336415"/>
                  </a:ext>
                </a:extLst>
              </a:tr>
              <a:tr h="1557140">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2408332"/>
                  </a:ext>
                </a:extLst>
              </a:tr>
              <a:tr h="1557140">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rtl="0">
                        <a:lnSpc>
                          <a:spcPct val="115000"/>
                        </a:lnSpc>
                        <a:spcAft>
                          <a:spcPts val="800"/>
                        </a:spcAft>
                        <a:buNone/>
                      </a:pPr>
                      <a:r>
                        <a:rPr lang="pt-br" sz="1400" kern="1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62836525"/>
                  </a:ext>
                </a:extLst>
              </a:tr>
            </a:tbl>
          </a:graphicData>
        </a:graphic>
      </p:graphicFrame>
      <p:sp>
        <p:nvSpPr>
          <p:cNvPr id="3" name="Text Box 2">
            <a:extLst>
              <a:ext uri="{FF2B5EF4-FFF2-40B4-BE49-F238E27FC236}">
                <a16:creationId xmlns:a16="http://schemas.microsoft.com/office/drawing/2014/main" id="{B04C0CB9-E4CC-C0F5-F154-BF575A8CCE00}"/>
              </a:ext>
            </a:extLst>
          </p:cNvPr>
          <p:cNvSpPr txBox="1">
            <a:spLocks noChangeArrowheads="1"/>
          </p:cNvSpPr>
          <p:nvPr/>
        </p:nvSpPr>
        <p:spPr bwMode="auto">
          <a:xfrm>
            <a:off x="0" y="6506913"/>
            <a:ext cx="12192000" cy="353695"/>
          </a:xfrm>
          <a:prstGeom prst="rect">
            <a:avLst/>
          </a:prstGeom>
          <a:noFill/>
          <a:ln w="9525">
            <a:noFill/>
            <a:miter lim="800000"/>
            <a:headEnd/>
            <a:tailEnd/>
          </a:ln>
        </p:spPr>
        <p:txBody>
          <a:bodyPr rot="0" vert="horz" wrap="square" lIns="91440" tIns="45720" rIns="91440" bIns="45720" rtlCol="0" anchor="t" anchorCtr="0">
            <a:noAutofit/>
          </a:bodyPr>
          <a:lstStyle/>
          <a:p>
            <a:pPr marL="0" marR="0" algn="ctr" rtl="0"/>
            <a:r>
              <a:rPr lang="pt-br" sz="1200" i="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Fornecido pela Smartsheet, Inc.</a:t>
            </a:r>
            <a:endParaRPr lang="en-US" sz="1100" dirty="0">
              <a:effectLst/>
              <a:latin typeface="Century Gothic" panose="020B0502020202020204" pitchFamily="34" charset="0"/>
              <a:ea typeface="DengXian" panose="02010600030101010101" pitchFamily="2" charset="-122"/>
              <a:cs typeface="Century Gothic" panose="020B0502020202020204" pitchFamily="34" charset="0"/>
            </a:endParaRPr>
          </a:p>
        </p:txBody>
      </p:sp>
    </p:spTree>
    <p:extLst>
      <p:ext uri="{BB962C8B-B14F-4D97-AF65-F5344CB8AC3E}">
        <p14:creationId xmlns:p14="http://schemas.microsoft.com/office/powerpoint/2010/main" val="2653286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endParaRPr lang="en-US" sz="1200" b="1" dirty="0">
                        <a:solidFill>
                          <a:schemeClr val="tx1"/>
                        </a:solidFill>
                        <a:effectLst/>
                        <a:latin typeface="Century Gothic" panose="020B0502020202020204" pitchFamily="34" charset="0"/>
                      </a:endParaRP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287</TotalTime>
  <Words>377</Words>
  <Application>Microsoft Office PowerPoint</Application>
  <PresentationFormat>Widescreen</PresentationFormat>
  <Paragraphs>126</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Sun Ye</cp:lastModifiedBy>
  <cp:revision>25</cp:revision>
  <dcterms:created xsi:type="dcterms:W3CDTF">2024-07-31T18:43:37Z</dcterms:created>
  <dcterms:modified xsi:type="dcterms:W3CDTF">2025-07-17T03:39:54Z</dcterms:modified>
</cp:coreProperties>
</file>