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8" r:id="rId2"/>
    <p:sldId id="296" r:id="rId3"/>
    <p:sldId id="299" r:id="rId4"/>
    <p:sldId id="305" r:id="rId5"/>
    <p:sldId id="304" r:id="rId6"/>
    <p:sldId id="303" r:id="rId7"/>
    <p:sldId id="302" r:id="rId8"/>
    <p:sldId id="301" r:id="rId9"/>
    <p:sldId id="307" r:id="rId10"/>
    <p:sldId id="306" r:id="rId11"/>
    <p:sldId id="29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EAF6"/>
    <a:srgbClr val="5B7191"/>
    <a:srgbClr val="CDD5DD"/>
    <a:srgbClr val="74859B"/>
    <a:srgbClr val="C4D2E7"/>
    <a:srgbClr val="F0A622"/>
    <a:srgbClr val="5E913E"/>
    <a:srgbClr val="CE1D02"/>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952FB2-2325-42AD-951D-1D78CB0FA4C2}" v="26" dt="2025-08-31T13:23:35.2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458" autoAdjust="0"/>
    <p:restoredTop sz="86447"/>
  </p:normalViewPr>
  <p:slideViewPr>
    <p:cSldViewPr snapToGrid="0" snapToObjects="1">
      <p:cViewPr varScale="1">
        <p:scale>
          <a:sx n="102" d="100"/>
          <a:sy n="102" d="100"/>
        </p:scale>
        <p:origin x="870" y="318"/>
      </p:cViewPr>
      <p:guideLst>
        <p:guide orient="horz" pos="2160"/>
        <p:guide pos="384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F3952FB2-2325-42AD-951D-1D78CB0FA4C2}"/>
    <pc:docChg chg="undo custSel addSld delSld modSld sldOrd modMainMaster">
      <pc:chgData name="Bess Dunlevy" userId="dd4b9a8537dbe9d0" providerId="LiveId" clId="{F3952FB2-2325-42AD-951D-1D78CB0FA4C2}" dt="2025-08-31T13:23:58.943" v="428" actId="14100"/>
      <pc:docMkLst>
        <pc:docMk/>
      </pc:docMkLst>
      <pc:sldChg chg="addSp delSp modSp mod setBg">
        <pc:chgData name="Bess Dunlevy" userId="dd4b9a8537dbe9d0" providerId="LiveId" clId="{F3952FB2-2325-42AD-951D-1D78CB0FA4C2}" dt="2025-08-31T13:23:58.943" v="428" actId="14100"/>
        <pc:sldMkLst>
          <pc:docMk/>
          <pc:sldMk cId="1750150145" sldId="258"/>
        </pc:sldMkLst>
        <pc:spChg chg="mod">
          <ac:chgData name="Bess Dunlevy" userId="dd4b9a8537dbe9d0" providerId="LiveId" clId="{F3952FB2-2325-42AD-951D-1D78CB0FA4C2}" dt="2025-08-31T13:15:40.453" v="13" actId="6549"/>
          <ac:spMkLst>
            <pc:docMk/>
            <pc:sldMk cId="1750150145" sldId="258"/>
            <ac:spMk id="2" creationId="{C0936D0C-EE1B-4F98-40C0-886FB5DE3520}"/>
          </ac:spMkLst>
        </pc:spChg>
        <pc:spChg chg="del">
          <ac:chgData name="Bess Dunlevy" userId="dd4b9a8537dbe9d0" providerId="LiveId" clId="{F3952FB2-2325-42AD-951D-1D78CB0FA4C2}" dt="2025-08-31T13:15:45.133" v="14" actId="478"/>
          <ac:spMkLst>
            <pc:docMk/>
            <pc:sldMk cId="1750150145" sldId="258"/>
            <ac:spMk id="4" creationId="{E9FEB64A-76FC-3D4F-AD1A-A7C744DE5653}"/>
          </ac:spMkLst>
        </pc:spChg>
        <pc:spChg chg="del">
          <ac:chgData name="Bess Dunlevy" userId="dd4b9a8537dbe9d0" providerId="LiveId" clId="{F3952FB2-2325-42AD-951D-1D78CB0FA4C2}" dt="2025-08-31T13:15:45.133" v="14" actId="478"/>
          <ac:spMkLst>
            <pc:docMk/>
            <pc:sldMk cId="1750150145" sldId="258"/>
            <ac:spMk id="9" creationId="{BE98E647-E4C9-4B4B-888B-2F662C468983}"/>
          </ac:spMkLst>
        </pc:spChg>
        <pc:spChg chg="del">
          <ac:chgData name="Bess Dunlevy" userId="dd4b9a8537dbe9d0" providerId="LiveId" clId="{F3952FB2-2325-42AD-951D-1D78CB0FA4C2}" dt="2025-08-31T13:15:45.133" v="14" actId="478"/>
          <ac:spMkLst>
            <pc:docMk/>
            <pc:sldMk cId="1750150145" sldId="258"/>
            <ac:spMk id="11" creationId="{D25B69A5-3B0C-C540-8CC8-9794435EA004}"/>
          </ac:spMkLst>
        </pc:spChg>
        <pc:grpChg chg="del">
          <ac:chgData name="Bess Dunlevy" userId="dd4b9a8537dbe9d0" providerId="LiveId" clId="{F3952FB2-2325-42AD-951D-1D78CB0FA4C2}" dt="2025-08-31T13:15:45.133" v="14" actId="478"/>
          <ac:grpSpMkLst>
            <pc:docMk/>
            <pc:sldMk cId="1750150145" sldId="258"/>
            <ac:grpSpMk id="14" creationId="{273E4A99-8E98-9C49-BEA2-1DA828E7F9B3}"/>
          </ac:grpSpMkLst>
        </pc:grpChg>
        <pc:picChg chg="add mod">
          <ac:chgData name="Bess Dunlevy" userId="dd4b9a8537dbe9d0" providerId="LiveId" clId="{F3952FB2-2325-42AD-951D-1D78CB0FA4C2}" dt="2025-08-31T13:23:58.943" v="428" actId="14100"/>
          <ac:picMkLst>
            <pc:docMk/>
            <pc:sldMk cId="1750150145" sldId="258"/>
            <ac:picMk id="5" creationId="{2DEDFBDE-8C60-960B-2037-53EB55E07712}"/>
          </ac:picMkLst>
        </pc:picChg>
      </pc:sldChg>
      <pc:sldChg chg="del">
        <pc:chgData name="Bess Dunlevy" userId="dd4b9a8537dbe9d0" providerId="LiveId" clId="{F3952FB2-2325-42AD-951D-1D78CB0FA4C2}" dt="2025-08-31T13:15:59.623" v="17" actId="47"/>
        <pc:sldMkLst>
          <pc:docMk/>
          <pc:sldMk cId="1818638470" sldId="261"/>
        </pc:sldMkLst>
      </pc:sldChg>
      <pc:sldChg chg="del">
        <pc:chgData name="Bess Dunlevy" userId="dd4b9a8537dbe9d0" providerId="LiveId" clId="{F3952FB2-2325-42AD-951D-1D78CB0FA4C2}" dt="2025-08-31T13:23:17.496" v="399" actId="47"/>
        <pc:sldMkLst>
          <pc:docMk/>
          <pc:sldMk cId="2905751175" sldId="267"/>
        </pc:sldMkLst>
      </pc:sldChg>
      <pc:sldChg chg="del">
        <pc:chgData name="Bess Dunlevy" userId="dd4b9a8537dbe9d0" providerId="LiveId" clId="{F3952FB2-2325-42AD-951D-1D78CB0FA4C2}" dt="2025-08-31T13:23:17.496" v="399" actId="47"/>
        <pc:sldMkLst>
          <pc:docMk/>
          <pc:sldMk cId="499131433" sldId="273"/>
        </pc:sldMkLst>
      </pc:sldChg>
      <pc:sldChg chg="del">
        <pc:chgData name="Bess Dunlevy" userId="dd4b9a8537dbe9d0" providerId="LiveId" clId="{F3952FB2-2325-42AD-951D-1D78CB0FA4C2}" dt="2025-08-31T13:23:17.496" v="399" actId="47"/>
        <pc:sldMkLst>
          <pc:docMk/>
          <pc:sldMk cId="2654247472" sldId="275"/>
        </pc:sldMkLst>
      </pc:sldChg>
      <pc:sldChg chg="del">
        <pc:chgData name="Bess Dunlevy" userId="dd4b9a8537dbe9d0" providerId="LiveId" clId="{F3952FB2-2325-42AD-951D-1D78CB0FA4C2}" dt="2025-08-31T13:23:17.496" v="399" actId="47"/>
        <pc:sldMkLst>
          <pc:docMk/>
          <pc:sldMk cId="1589969125" sldId="276"/>
        </pc:sldMkLst>
      </pc:sldChg>
      <pc:sldChg chg="del">
        <pc:chgData name="Bess Dunlevy" userId="dd4b9a8537dbe9d0" providerId="LiveId" clId="{F3952FB2-2325-42AD-951D-1D78CB0FA4C2}" dt="2025-08-31T13:23:17.496" v="399" actId="47"/>
        <pc:sldMkLst>
          <pc:docMk/>
          <pc:sldMk cId="3433996183" sldId="277"/>
        </pc:sldMkLst>
      </pc:sldChg>
      <pc:sldChg chg="del">
        <pc:chgData name="Bess Dunlevy" userId="dd4b9a8537dbe9d0" providerId="LiveId" clId="{F3952FB2-2325-42AD-951D-1D78CB0FA4C2}" dt="2025-08-31T13:23:17.496" v="399" actId="47"/>
        <pc:sldMkLst>
          <pc:docMk/>
          <pc:sldMk cId="804598569" sldId="278"/>
        </pc:sldMkLst>
      </pc:sldChg>
      <pc:sldChg chg="del">
        <pc:chgData name="Bess Dunlevy" userId="dd4b9a8537dbe9d0" providerId="LiveId" clId="{F3952FB2-2325-42AD-951D-1D78CB0FA4C2}" dt="2025-08-31T13:23:17.496" v="399" actId="47"/>
        <pc:sldMkLst>
          <pc:docMk/>
          <pc:sldMk cId="1305228461" sldId="281"/>
        </pc:sldMkLst>
      </pc:sldChg>
      <pc:sldChg chg="del">
        <pc:chgData name="Bess Dunlevy" userId="dd4b9a8537dbe9d0" providerId="LiveId" clId="{F3952FB2-2325-42AD-951D-1D78CB0FA4C2}" dt="2025-08-31T13:23:17.496" v="399" actId="47"/>
        <pc:sldMkLst>
          <pc:docMk/>
          <pc:sldMk cId="3059960691" sldId="282"/>
        </pc:sldMkLst>
      </pc:sldChg>
      <pc:sldChg chg="del ord">
        <pc:chgData name="Bess Dunlevy" userId="dd4b9a8537dbe9d0" providerId="LiveId" clId="{F3952FB2-2325-42AD-951D-1D78CB0FA4C2}" dt="2025-08-31T13:23:19.205" v="400" actId="47"/>
        <pc:sldMkLst>
          <pc:docMk/>
          <pc:sldMk cId="1967646394" sldId="283"/>
        </pc:sldMkLst>
      </pc:sldChg>
      <pc:sldChg chg="del">
        <pc:chgData name="Bess Dunlevy" userId="dd4b9a8537dbe9d0" providerId="LiveId" clId="{F3952FB2-2325-42AD-951D-1D78CB0FA4C2}" dt="2025-08-31T13:23:17.496" v="399" actId="47"/>
        <pc:sldMkLst>
          <pc:docMk/>
          <pc:sldMk cId="962105829" sldId="285"/>
        </pc:sldMkLst>
      </pc:sldChg>
      <pc:sldChg chg="del">
        <pc:chgData name="Bess Dunlevy" userId="dd4b9a8537dbe9d0" providerId="LiveId" clId="{F3952FB2-2325-42AD-951D-1D78CB0FA4C2}" dt="2025-08-31T13:23:17.496" v="399" actId="47"/>
        <pc:sldMkLst>
          <pc:docMk/>
          <pc:sldMk cId="2698683351" sldId="286"/>
        </pc:sldMkLst>
      </pc:sldChg>
      <pc:sldChg chg="del">
        <pc:chgData name="Bess Dunlevy" userId="dd4b9a8537dbe9d0" providerId="LiveId" clId="{F3952FB2-2325-42AD-951D-1D78CB0FA4C2}" dt="2025-08-31T13:23:17.496" v="399" actId="47"/>
        <pc:sldMkLst>
          <pc:docMk/>
          <pc:sldMk cId="2018709290" sldId="287"/>
        </pc:sldMkLst>
      </pc:sldChg>
      <pc:sldChg chg="del">
        <pc:chgData name="Bess Dunlevy" userId="dd4b9a8537dbe9d0" providerId="LiveId" clId="{F3952FB2-2325-42AD-951D-1D78CB0FA4C2}" dt="2025-08-31T13:23:17.496" v="399" actId="47"/>
        <pc:sldMkLst>
          <pc:docMk/>
          <pc:sldMk cId="1153081134" sldId="288"/>
        </pc:sldMkLst>
      </pc:sldChg>
      <pc:sldChg chg="del">
        <pc:chgData name="Bess Dunlevy" userId="dd4b9a8537dbe9d0" providerId="LiveId" clId="{F3952FB2-2325-42AD-951D-1D78CB0FA4C2}" dt="2025-08-31T13:23:17.496" v="399" actId="47"/>
        <pc:sldMkLst>
          <pc:docMk/>
          <pc:sldMk cId="1358442406" sldId="291"/>
        </pc:sldMkLst>
      </pc:sldChg>
      <pc:sldChg chg="del">
        <pc:chgData name="Bess Dunlevy" userId="dd4b9a8537dbe9d0" providerId="LiveId" clId="{F3952FB2-2325-42AD-951D-1D78CB0FA4C2}" dt="2025-08-31T13:23:17.496" v="399" actId="47"/>
        <pc:sldMkLst>
          <pc:docMk/>
          <pc:sldMk cId="1865149563" sldId="293"/>
        </pc:sldMkLst>
      </pc:sldChg>
      <pc:sldChg chg="del">
        <pc:chgData name="Bess Dunlevy" userId="dd4b9a8537dbe9d0" providerId="LiveId" clId="{F3952FB2-2325-42AD-951D-1D78CB0FA4C2}" dt="2025-08-31T13:23:17.496" v="399" actId="47"/>
        <pc:sldMkLst>
          <pc:docMk/>
          <pc:sldMk cId="2005869952" sldId="294"/>
        </pc:sldMkLst>
      </pc:sldChg>
      <pc:sldChg chg="addSp delSp modSp mod">
        <pc:chgData name="Bess Dunlevy" userId="dd4b9a8537dbe9d0" providerId="LiveId" clId="{F3952FB2-2325-42AD-951D-1D78CB0FA4C2}" dt="2025-08-31T13:17:46.490" v="68" actId="255"/>
        <pc:sldMkLst>
          <pc:docMk/>
          <pc:sldMk cId="1525431116" sldId="296"/>
        </pc:sldMkLst>
        <pc:spChg chg="del">
          <ac:chgData name="Bess Dunlevy" userId="dd4b9a8537dbe9d0" providerId="LiveId" clId="{F3952FB2-2325-42AD-951D-1D78CB0FA4C2}" dt="2025-08-31T13:16:04.599" v="20" actId="478"/>
          <ac:spMkLst>
            <pc:docMk/>
            <pc:sldMk cId="1525431116" sldId="296"/>
            <ac:spMk id="2" creationId="{8719F907-B070-BB71-7158-634A005A0658}"/>
          </ac:spMkLst>
        </pc:spChg>
        <pc:spChg chg="add mod">
          <ac:chgData name="Bess Dunlevy" userId="dd4b9a8537dbe9d0" providerId="LiveId" clId="{F3952FB2-2325-42AD-951D-1D78CB0FA4C2}" dt="2025-08-31T13:16:24.482" v="45" actId="20577"/>
          <ac:spMkLst>
            <pc:docMk/>
            <pc:sldMk cId="1525431116" sldId="296"/>
            <ac:spMk id="4" creationId="{56B87B02-D9DF-8953-5CD2-732AE297246A}"/>
          </ac:spMkLst>
        </pc:spChg>
        <pc:spChg chg="del">
          <ac:chgData name="Bess Dunlevy" userId="dd4b9a8537dbe9d0" providerId="LiveId" clId="{F3952FB2-2325-42AD-951D-1D78CB0FA4C2}" dt="2025-08-31T13:16:02.354" v="18" actId="478"/>
          <ac:spMkLst>
            <pc:docMk/>
            <pc:sldMk cId="1525431116" sldId="296"/>
            <ac:spMk id="6" creationId="{4AC69C0F-C754-E844-85CB-CB90A2DC46DE}"/>
          </ac:spMkLst>
        </pc:spChg>
        <pc:graphicFrameChg chg="add mod modGraphic">
          <ac:chgData name="Bess Dunlevy" userId="dd4b9a8537dbe9d0" providerId="LiveId" clId="{F3952FB2-2325-42AD-951D-1D78CB0FA4C2}" dt="2025-08-31T13:17:46.490" v="68" actId="255"/>
          <ac:graphicFrameMkLst>
            <pc:docMk/>
            <pc:sldMk cId="1525431116" sldId="296"/>
            <ac:graphicFrameMk id="5" creationId="{501602EE-774C-0403-641C-12E4E0DAC225}"/>
          </ac:graphicFrameMkLst>
        </pc:graphicFrameChg>
        <pc:cxnChg chg="del">
          <ac:chgData name="Bess Dunlevy" userId="dd4b9a8537dbe9d0" providerId="LiveId" clId="{F3952FB2-2325-42AD-951D-1D78CB0FA4C2}" dt="2025-08-31T13:16:03.534" v="19" actId="478"/>
          <ac:cxnSpMkLst>
            <pc:docMk/>
            <pc:sldMk cId="1525431116" sldId="296"/>
            <ac:cxnSpMk id="3" creationId="{61FD8649-E28B-66AA-3DD0-5CEE76288594}"/>
          </ac:cxnSpMkLst>
        </pc:cxnChg>
      </pc:sldChg>
      <pc:sldChg chg="del">
        <pc:chgData name="Bess Dunlevy" userId="dd4b9a8537dbe9d0" providerId="LiveId" clId="{F3952FB2-2325-42AD-951D-1D78CB0FA4C2}" dt="2025-08-31T13:23:17.496" v="399" actId="47"/>
        <pc:sldMkLst>
          <pc:docMk/>
          <pc:sldMk cId="1028914145" sldId="297"/>
        </pc:sldMkLst>
      </pc:sldChg>
      <pc:sldChg chg="del">
        <pc:chgData name="Bess Dunlevy" userId="dd4b9a8537dbe9d0" providerId="LiveId" clId="{F3952FB2-2325-42AD-951D-1D78CB0FA4C2}" dt="2025-08-31T13:23:17.496" v="399" actId="47"/>
        <pc:sldMkLst>
          <pc:docMk/>
          <pc:sldMk cId="505615981" sldId="298"/>
        </pc:sldMkLst>
      </pc:sldChg>
      <pc:sldChg chg="modSp add mod">
        <pc:chgData name="Bess Dunlevy" userId="dd4b9a8537dbe9d0" providerId="LiveId" clId="{F3952FB2-2325-42AD-951D-1D78CB0FA4C2}" dt="2025-08-31T13:18:14.175" v="96"/>
        <pc:sldMkLst>
          <pc:docMk/>
          <pc:sldMk cId="216149104" sldId="299"/>
        </pc:sldMkLst>
        <pc:spChg chg="mod">
          <ac:chgData name="Bess Dunlevy" userId="dd4b9a8537dbe9d0" providerId="LiveId" clId="{F3952FB2-2325-42AD-951D-1D78CB0FA4C2}" dt="2025-08-31T13:18:08.364" v="95" actId="20577"/>
          <ac:spMkLst>
            <pc:docMk/>
            <pc:sldMk cId="216149104" sldId="299"/>
            <ac:spMk id="4" creationId="{F0F83B77-E633-33FC-BCC7-5FD36398329D}"/>
          </ac:spMkLst>
        </pc:spChg>
        <pc:graphicFrameChg chg="mod">
          <ac:chgData name="Bess Dunlevy" userId="dd4b9a8537dbe9d0" providerId="LiveId" clId="{F3952FB2-2325-42AD-951D-1D78CB0FA4C2}" dt="2025-08-31T13:18:14.175" v="96"/>
          <ac:graphicFrameMkLst>
            <pc:docMk/>
            <pc:sldMk cId="216149104" sldId="299"/>
            <ac:graphicFrameMk id="5" creationId="{149B705A-E04D-48E8-092C-737C91EE2149}"/>
          </ac:graphicFrameMkLst>
        </pc:graphicFrameChg>
      </pc:sldChg>
      <pc:sldChg chg="add del">
        <pc:chgData name="Bess Dunlevy" userId="dd4b9a8537dbe9d0" providerId="LiveId" clId="{F3952FB2-2325-42AD-951D-1D78CB0FA4C2}" dt="2025-08-31T13:23:17.496" v="399" actId="47"/>
        <pc:sldMkLst>
          <pc:docMk/>
          <pc:sldMk cId="3691308195" sldId="300"/>
        </pc:sldMkLst>
      </pc:sldChg>
      <pc:sldChg chg="addSp delSp modSp add mod">
        <pc:chgData name="Bess Dunlevy" userId="dd4b9a8537dbe9d0" providerId="LiveId" clId="{F3952FB2-2325-42AD-951D-1D78CB0FA4C2}" dt="2025-08-31T13:22:06.485" v="337" actId="14100"/>
        <pc:sldMkLst>
          <pc:docMk/>
          <pc:sldMk cId="435727140" sldId="301"/>
        </pc:sldMkLst>
        <pc:spChg chg="mod">
          <ac:chgData name="Bess Dunlevy" userId="dd4b9a8537dbe9d0" providerId="LiveId" clId="{F3952FB2-2325-42AD-951D-1D78CB0FA4C2}" dt="2025-08-31T13:21:18.469" v="315" actId="20577"/>
          <ac:spMkLst>
            <pc:docMk/>
            <pc:sldMk cId="435727140" sldId="301"/>
            <ac:spMk id="4" creationId="{2F84F5FA-2A7C-EE2B-959D-A47D12939BAA}"/>
          </ac:spMkLst>
        </pc:spChg>
        <pc:graphicFrameChg chg="add mod">
          <ac:chgData name="Bess Dunlevy" userId="dd4b9a8537dbe9d0" providerId="LiveId" clId="{F3952FB2-2325-42AD-951D-1D78CB0FA4C2}" dt="2025-08-31T13:21:37.584" v="319"/>
          <ac:graphicFrameMkLst>
            <pc:docMk/>
            <pc:sldMk cId="435727140" sldId="301"/>
            <ac:graphicFrameMk id="2" creationId="{DC25E66E-1817-E710-EBF7-7E5F64A27F3F}"/>
          </ac:graphicFrameMkLst>
        </pc:graphicFrameChg>
        <pc:graphicFrameChg chg="add mod modGraphic">
          <ac:chgData name="Bess Dunlevy" userId="dd4b9a8537dbe9d0" providerId="LiveId" clId="{F3952FB2-2325-42AD-951D-1D78CB0FA4C2}" dt="2025-08-31T13:22:06.485" v="337" actId="14100"/>
          <ac:graphicFrameMkLst>
            <pc:docMk/>
            <pc:sldMk cId="435727140" sldId="301"/>
            <ac:graphicFrameMk id="3" creationId="{5D64D721-A88A-D306-5132-4BB1F57AEDF2}"/>
          </ac:graphicFrameMkLst>
        </pc:graphicFrameChg>
        <pc:graphicFrameChg chg="del modGraphic">
          <ac:chgData name="Bess Dunlevy" userId="dd4b9a8537dbe9d0" providerId="LiveId" clId="{F3952FB2-2325-42AD-951D-1D78CB0FA4C2}" dt="2025-08-31T13:21:28.827" v="317" actId="478"/>
          <ac:graphicFrameMkLst>
            <pc:docMk/>
            <pc:sldMk cId="435727140" sldId="301"/>
            <ac:graphicFrameMk id="5" creationId="{CCEA67AE-670F-7039-382A-6AD2036FB879}"/>
          </ac:graphicFrameMkLst>
        </pc:graphicFrameChg>
      </pc:sldChg>
      <pc:sldChg chg="modSp add mod">
        <pc:chgData name="Bess Dunlevy" userId="dd4b9a8537dbe9d0" providerId="LiveId" clId="{F3952FB2-2325-42AD-951D-1D78CB0FA4C2}" dt="2025-08-31T13:21:04.680" v="288"/>
        <pc:sldMkLst>
          <pc:docMk/>
          <pc:sldMk cId="3612541603" sldId="302"/>
        </pc:sldMkLst>
        <pc:spChg chg="mod">
          <ac:chgData name="Bess Dunlevy" userId="dd4b9a8537dbe9d0" providerId="LiveId" clId="{F3952FB2-2325-42AD-951D-1D78CB0FA4C2}" dt="2025-08-31T13:20:42.659" v="282" actId="20577"/>
          <ac:spMkLst>
            <pc:docMk/>
            <pc:sldMk cId="3612541603" sldId="302"/>
            <ac:spMk id="4" creationId="{DCDC6140-D600-2783-E9A2-8175CC6A845E}"/>
          </ac:spMkLst>
        </pc:spChg>
        <pc:graphicFrameChg chg="mod modGraphic">
          <ac:chgData name="Bess Dunlevy" userId="dd4b9a8537dbe9d0" providerId="LiveId" clId="{F3952FB2-2325-42AD-951D-1D78CB0FA4C2}" dt="2025-08-31T13:21:04.680" v="288"/>
          <ac:graphicFrameMkLst>
            <pc:docMk/>
            <pc:sldMk cId="3612541603" sldId="302"/>
            <ac:graphicFrameMk id="5" creationId="{D7CE2EBF-E8B9-A3A9-A9F6-C1978A67998B}"/>
          </ac:graphicFrameMkLst>
        </pc:graphicFrameChg>
      </pc:sldChg>
      <pc:sldChg chg="addSp modSp add mod">
        <pc:chgData name="Bess Dunlevy" userId="dd4b9a8537dbe9d0" providerId="LiveId" clId="{F3952FB2-2325-42AD-951D-1D78CB0FA4C2}" dt="2025-08-31T13:20:30.267" v="249" actId="207"/>
        <pc:sldMkLst>
          <pc:docMk/>
          <pc:sldMk cId="2482060441" sldId="303"/>
        </pc:sldMkLst>
        <pc:spChg chg="mod">
          <ac:chgData name="Bess Dunlevy" userId="dd4b9a8537dbe9d0" providerId="LiveId" clId="{F3952FB2-2325-42AD-951D-1D78CB0FA4C2}" dt="2025-08-31T13:19:10.276" v="206" actId="20577"/>
          <ac:spMkLst>
            <pc:docMk/>
            <pc:sldMk cId="2482060441" sldId="303"/>
            <ac:spMk id="4" creationId="{AB18ABBB-4D72-0D38-CDFE-ECECB5E5B539}"/>
          </ac:spMkLst>
        </pc:spChg>
        <pc:graphicFrameChg chg="add mod modGraphic">
          <ac:chgData name="Bess Dunlevy" userId="dd4b9a8537dbe9d0" providerId="LiveId" clId="{F3952FB2-2325-42AD-951D-1D78CB0FA4C2}" dt="2025-08-31T13:20:30.267" v="249" actId="207"/>
          <ac:graphicFrameMkLst>
            <pc:docMk/>
            <pc:sldMk cId="2482060441" sldId="303"/>
            <ac:graphicFrameMk id="2" creationId="{54FE8366-6BFF-3152-7C73-F03645425ACF}"/>
          </ac:graphicFrameMkLst>
        </pc:graphicFrameChg>
        <pc:graphicFrameChg chg="mod modGraphic">
          <ac:chgData name="Bess Dunlevy" userId="dd4b9a8537dbe9d0" providerId="LiveId" clId="{F3952FB2-2325-42AD-951D-1D78CB0FA4C2}" dt="2025-08-31T13:19:27.342" v="211" actId="14100"/>
          <ac:graphicFrameMkLst>
            <pc:docMk/>
            <pc:sldMk cId="2482060441" sldId="303"/>
            <ac:graphicFrameMk id="5" creationId="{D099335A-DC36-53FC-F055-9AC9BA37532B}"/>
          </ac:graphicFrameMkLst>
        </pc:graphicFrameChg>
      </pc:sldChg>
      <pc:sldChg chg="modSp add mod">
        <pc:chgData name="Bess Dunlevy" userId="dd4b9a8537dbe9d0" providerId="LiveId" clId="{F3952FB2-2325-42AD-951D-1D78CB0FA4C2}" dt="2025-08-31T13:18:59.679" v="170" actId="20577"/>
        <pc:sldMkLst>
          <pc:docMk/>
          <pc:sldMk cId="3329454930" sldId="304"/>
        </pc:sldMkLst>
        <pc:spChg chg="mod">
          <ac:chgData name="Bess Dunlevy" userId="dd4b9a8537dbe9d0" providerId="LiveId" clId="{F3952FB2-2325-42AD-951D-1D78CB0FA4C2}" dt="2025-08-31T13:18:35.127" v="160" actId="20577"/>
          <ac:spMkLst>
            <pc:docMk/>
            <pc:sldMk cId="3329454930" sldId="304"/>
            <ac:spMk id="4" creationId="{43FDB632-2D52-5021-F1D7-35EF3A7070C1}"/>
          </ac:spMkLst>
        </pc:spChg>
        <pc:graphicFrameChg chg="mod modGraphic">
          <ac:chgData name="Bess Dunlevy" userId="dd4b9a8537dbe9d0" providerId="LiveId" clId="{F3952FB2-2325-42AD-951D-1D78CB0FA4C2}" dt="2025-08-31T13:18:59.679" v="170" actId="20577"/>
          <ac:graphicFrameMkLst>
            <pc:docMk/>
            <pc:sldMk cId="3329454930" sldId="304"/>
            <ac:graphicFrameMk id="5" creationId="{AD06EFF2-B800-C093-EF7E-626CF50B72F8}"/>
          </ac:graphicFrameMkLst>
        </pc:graphicFrameChg>
      </pc:sldChg>
      <pc:sldChg chg="modSp add mod">
        <pc:chgData name="Bess Dunlevy" userId="dd4b9a8537dbe9d0" providerId="LiveId" clId="{F3952FB2-2325-42AD-951D-1D78CB0FA4C2}" dt="2025-08-31T13:18:28.643" v="134"/>
        <pc:sldMkLst>
          <pc:docMk/>
          <pc:sldMk cId="758553235" sldId="305"/>
        </pc:sldMkLst>
        <pc:spChg chg="mod">
          <ac:chgData name="Bess Dunlevy" userId="dd4b9a8537dbe9d0" providerId="LiveId" clId="{F3952FB2-2325-42AD-951D-1D78CB0FA4C2}" dt="2025-08-31T13:18:23.091" v="133" actId="20577"/>
          <ac:spMkLst>
            <pc:docMk/>
            <pc:sldMk cId="758553235" sldId="305"/>
            <ac:spMk id="4" creationId="{733D0082-E540-C79C-6EAC-B4AB9A58CBF1}"/>
          </ac:spMkLst>
        </pc:spChg>
        <pc:graphicFrameChg chg="mod">
          <ac:chgData name="Bess Dunlevy" userId="dd4b9a8537dbe9d0" providerId="LiveId" clId="{F3952FB2-2325-42AD-951D-1D78CB0FA4C2}" dt="2025-08-31T13:18:28.643" v="134"/>
          <ac:graphicFrameMkLst>
            <pc:docMk/>
            <pc:sldMk cId="758553235" sldId="305"/>
            <ac:graphicFrameMk id="5" creationId="{3167F0B0-AB02-9055-1401-E89FCDE85588}"/>
          </ac:graphicFrameMkLst>
        </pc:graphicFrameChg>
      </pc:sldChg>
      <pc:sldChg chg="add del">
        <pc:chgData name="Bess Dunlevy" userId="dd4b9a8537dbe9d0" providerId="LiveId" clId="{F3952FB2-2325-42AD-951D-1D78CB0FA4C2}" dt="2025-08-31T13:19:46.891" v="219"/>
        <pc:sldMkLst>
          <pc:docMk/>
          <pc:sldMk cId="1543884955" sldId="306"/>
        </pc:sldMkLst>
      </pc:sldChg>
      <pc:sldChg chg="addSp modSp add mod">
        <pc:chgData name="Bess Dunlevy" userId="dd4b9a8537dbe9d0" providerId="LiveId" clId="{F3952FB2-2325-42AD-951D-1D78CB0FA4C2}" dt="2025-08-31T13:23:12.755" v="398"/>
        <pc:sldMkLst>
          <pc:docMk/>
          <pc:sldMk cId="2296721415" sldId="306"/>
        </pc:sldMkLst>
        <pc:spChg chg="mod">
          <ac:chgData name="Bess Dunlevy" userId="dd4b9a8537dbe9d0" providerId="LiveId" clId="{F3952FB2-2325-42AD-951D-1D78CB0FA4C2}" dt="2025-08-31T13:22:18.244" v="361" actId="20577"/>
          <ac:spMkLst>
            <pc:docMk/>
            <pc:sldMk cId="2296721415" sldId="306"/>
            <ac:spMk id="4" creationId="{B88DAE63-67A9-602D-AA1C-DEE0E9936564}"/>
          </ac:spMkLst>
        </pc:spChg>
        <pc:spChg chg="add mod">
          <ac:chgData name="Bess Dunlevy" userId="dd4b9a8537dbe9d0" providerId="LiveId" clId="{F3952FB2-2325-42AD-951D-1D78CB0FA4C2}" dt="2025-08-31T13:23:12.755" v="398"/>
          <ac:spMkLst>
            <pc:docMk/>
            <pc:sldMk cId="2296721415" sldId="306"/>
            <ac:spMk id="5" creationId="{61336247-AA70-6754-7EE6-02B615C54C45}"/>
          </ac:spMkLst>
        </pc:spChg>
        <pc:graphicFrameChg chg="modGraphic">
          <ac:chgData name="Bess Dunlevy" userId="dd4b9a8537dbe9d0" providerId="LiveId" clId="{F3952FB2-2325-42AD-951D-1D78CB0FA4C2}" dt="2025-08-31T13:23:11.713" v="397" actId="14734"/>
          <ac:graphicFrameMkLst>
            <pc:docMk/>
            <pc:sldMk cId="2296721415" sldId="306"/>
            <ac:graphicFrameMk id="3" creationId="{0B7B4E76-7E92-0119-4DB1-0777BF05E563}"/>
          </ac:graphicFrameMkLst>
        </pc:graphicFrameChg>
      </pc:sldChg>
      <pc:sldChg chg="modSp add del mod">
        <pc:chgData name="Bess Dunlevy" userId="dd4b9a8537dbe9d0" providerId="LiveId" clId="{F3952FB2-2325-42AD-951D-1D78CB0FA4C2}" dt="2025-08-31T13:19:44.022" v="217"/>
        <pc:sldMkLst>
          <pc:docMk/>
          <pc:sldMk cId="3127885191" sldId="306"/>
        </pc:sldMkLst>
        <pc:graphicFrameChg chg="mod modGraphic">
          <ac:chgData name="Bess Dunlevy" userId="dd4b9a8537dbe9d0" providerId="LiveId" clId="{F3952FB2-2325-42AD-951D-1D78CB0FA4C2}" dt="2025-08-31T13:19:43.457" v="216" actId="14734"/>
          <ac:graphicFrameMkLst>
            <pc:docMk/>
            <pc:sldMk cId="3127885191" sldId="306"/>
            <ac:graphicFrameMk id="5" creationId="{F0DD5580-AD4E-C5BA-17B5-849CD20CE3C1}"/>
          </ac:graphicFrameMkLst>
        </pc:graphicFrameChg>
      </pc:sldChg>
      <pc:sldChg chg="modSp add mod">
        <pc:chgData name="Bess Dunlevy" userId="dd4b9a8537dbe9d0" providerId="LiveId" clId="{F3952FB2-2325-42AD-951D-1D78CB0FA4C2}" dt="2025-08-31T13:22:52.049" v="394" actId="20577"/>
        <pc:sldMkLst>
          <pc:docMk/>
          <pc:sldMk cId="870261309" sldId="307"/>
        </pc:sldMkLst>
        <pc:spChg chg="mod">
          <ac:chgData name="Bess Dunlevy" userId="dd4b9a8537dbe9d0" providerId="LiveId" clId="{F3952FB2-2325-42AD-951D-1D78CB0FA4C2}" dt="2025-08-31T13:22:42.753" v="385" actId="20577"/>
          <ac:spMkLst>
            <pc:docMk/>
            <pc:sldMk cId="870261309" sldId="307"/>
            <ac:spMk id="4" creationId="{AFCDDAB0-70E3-5371-FB87-48589619D8AE}"/>
          </ac:spMkLst>
        </pc:spChg>
        <pc:graphicFrameChg chg="mod modGraphic">
          <ac:chgData name="Bess Dunlevy" userId="dd4b9a8537dbe9d0" providerId="LiveId" clId="{F3952FB2-2325-42AD-951D-1D78CB0FA4C2}" dt="2025-08-31T13:22:52.049" v="394" actId="20577"/>
          <ac:graphicFrameMkLst>
            <pc:docMk/>
            <pc:sldMk cId="870261309" sldId="307"/>
            <ac:graphicFrameMk id="5" creationId="{E8BA561C-9C78-BFE2-3485-4E38CFE5ED0E}"/>
          </ac:graphicFrameMkLst>
        </pc:graphicFrameChg>
      </pc:sldChg>
      <pc:sldMasterChg chg="setBg modSldLayout">
        <pc:chgData name="Bess Dunlevy" userId="dd4b9a8537dbe9d0" providerId="LiveId" clId="{F3952FB2-2325-42AD-951D-1D78CB0FA4C2}" dt="2025-08-31T13:17:23.455" v="56"/>
        <pc:sldMasterMkLst>
          <pc:docMk/>
          <pc:sldMasterMk cId="172960833" sldId="2147483648"/>
        </pc:sldMasterMkLst>
        <pc:sldLayoutChg chg="setBg">
          <pc:chgData name="Bess Dunlevy" userId="dd4b9a8537dbe9d0" providerId="LiveId" clId="{F3952FB2-2325-42AD-951D-1D78CB0FA4C2}" dt="2025-08-31T13:17:23.455" v="56"/>
          <pc:sldLayoutMkLst>
            <pc:docMk/>
            <pc:sldMasterMk cId="172960833" sldId="2147483648"/>
            <pc:sldLayoutMk cId="1407345840" sldId="2147483649"/>
          </pc:sldLayoutMkLst>
        </pc:sldLayoutChg>
        <pc:sldLayoutChg chg="setBg">
          <pc:chgData name="Bess Dunlevy" userId="dd4b9a8537dbe9d0" providerId="LiveId" clId="{F3952FB2-2325-42AD-951D-1D78CB0FA4C2}" dt="2025-08-31T13:17:23.455" v="56"/>
          <pc:sldLayoutMkLst>
            <pc:docMk/>
            <pc:sldMasterMk cId="172960833" sldId="2147483648"/>
            <pc:sldLayoutMk cId="2079415044" sldId="2147483650"/>
          </pc:sldLayoutMkLst>
        </pc:sldLayoutChg>
        <pc:sldLayoutChg chg="setBg">
          <pc:chgData name="Bess Dunlevy" userId="dd4b9a8537dbe9d0" providerId="LiveId" clId="{F3952FB2-2325-42AD-951D-1D78CB0FA4C2}" dt="2025-08-31T13:17:23.455" v="56"/>
          <pc:sldLayoutMkLst>
            <pc:docMk/>
            <pc:sldMasterMk cId="172960833" sldId="2147483648"/>
            <pc:sldLayoutMk cId="579773230" sldId="2147483651"/>
          </pc:sldLayoutMkLst>
        </pc:sldLayoutChg>
        <pc:sldLayoutChg chg="setBg">
          <pc:chgData name="Bess Dunlevy" userId="dd4b9a8537dbe9d0" providerId="LiveId" clId="{F3952FB2-2325-42AD-951D-1D78CB0FA4C2}" dt="2025-08-31T13:17:23.455" v="56"/>
          <pc:sldLayoutMkLst>
            <pc:docMk/>
            <pc:sldMasterMk cId="172960833" sldId="2147483648"/>
            <pc:sldLayoutMk cId="1115370171" sldId="2147483652"/>
          </pc:sldLayoutMkLst>
        </pc:sldLayoutChg>
        <pc:sldLayoutChg chg="setBg">
          <pc:chgData name="Bess Dunlevy" userId="dd4b9a8537dbe9d0" providerId="LiveId" clId="{F3952FB2-2325-42AD-951D-1D78CB0FA4C2}" dt="2025-08-31T13:17:23.455" v="56"/>
          <pc:sldLayoutMkLst>
            <pc:docMk/>
            <pc:sldMasterMk cId="172960833" sldId="2147483648"/>
            <pc:sldLayoutMk cId="641709334" sldId="2147483653"/>
          </pc:sldLayoutMkLst>
        </pc:sldLayoutChg>
        <pc:sldLayoutChg chg="setBg">
          <pc:chgData name="Bess Dunlevy" userId="dd4b9a8537dbe9d0" providerId="LiveId" clId="{F3952FB2-2325-42AD-951D-1D78CB0FA4C2}" dt="2025-08-31T13:17:23.455" v="56"/>
          <pc:sldLayoutMkLst>
            <pc:docMk/>
            <pc:sldMasterMk cId="172960833" sldId="2147483648"/>
            <pc:sldLayoutMk cId="545901304" sldId="2147483654"/>
          </pc:sldLayoutMkLst>
        </pc:sldLayoutChg>
        <pc:sldLayoutChg chg="setBg">
          <pc:chgData name="Bess Dunlevy" userId="dd4b9a8537dbe9d0" providerId="LiveId" clId="{F3952FB2-2325-42AD-951D-1D78CB0FA4C2}" dt="2025-08-31T13:17:23.455" v="56"/>
          <pc:sldLayoutMkLst>
            <pc:docMk/>
            <pc:sldMasterMk cId="172960833" sldId="2147483648"/>
            <pc:sldLayoutMk cId="913076344" sldId="2147483655"/>
          </pc:sldLayoutMkLst>
        </pc:sldLayoutChg>
        <pc:sldLayoutChg chg="setBg">
          <pc:chgData name="Bess Dunlevy" userId="dd4b9a8537dbe9d0" providerId="LiveId" clId="{F3952FB2-2325-42AD-951D-1D78CB0FA4C2}" dt="2025-08-31T13:17:23.455" v="56"/>
          <pc:sldLayoutMkLst>
            <pc:docMk/>
            <pc:sldMasterMk cId="172960833" sldId="2147483648"/>
            <pc:sldLayoutMk cId="155972146" sldId="2147483656"/>
          </pc:sldLayoutMkLst>
        </pc:sldLayoutChg>
        <pc:sldLayoutChg chg="setBg">
          <pc:chgData name="Bess Dunlevy" userId="dd4b9a8537dbe9d0" providerId="LiveId" clId="{F3952FB2-2325-42AD-951D-1D78CB0FA4C2}" dt="2025-08-31T13:17:23.455" v="56"/>
          <pc:sldLayoutMkLst>
            <pc:docMk/>
            <pc:sldMasterMk cId="172960833" sldId="2147483648"/>
            <pc:sldLayoutMk cId="1493808482" sldId="2147483657"/>
          </pc:sldLayoutMkLst>
        </pc:sldLayoutChg>
        <pc:sldLayoutChg chg="setBg">
          <pc:chgData name="Bess Dunlevy" userId="dd4b9a8537dbe9d0" providerId="LiveId" clId="{F3952FB2-2325-42AD-951D-1D78CB0FA4C2}" dt="2025-08-31T13:17:23.455" v="56"/>
          <pc:sldLayoutMkLst>
            <pc:docMk/>
            <pc:sldMasterMk cId="172960833" sldId="2147483648"/>
            <pc:sldLayoutMk cId="207839897" sldId="2147483658"/>
          </pc:sldLayoutMkLst>
        </pc:sldLayoutChg>
        <pc:sldLayoutChg chg="setBg">
          <pc:chgData name="Bess Dunlevy" userId="dd4b9a8537dbe9d0" providerId="LiveId" clId="{F3952FB2-2325-42AD-951D-1D78CB0FA4C2}" dt="2025-08-31T13:17:23.455" v="56"/>
          <pc:sldLayoutMkLst>
            <pc:docMk/>
            <pc:sldMasterMk cId="172960833" sldId="2147483648"/>
            <pc:sldLayoutMk cId="1356738857"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8/31/2025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190B7-9AFB-5A09-0AE6-58A2B19CBA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19E4E9-E19D-5BAC-5A46-F275E1048F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634653-9F66-B954-7E82-29764E61A6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7EAEF3-FF04-69CD-173C-D10A67B30B00}"/>
              </a:ext>
            </a:extLst>
          </p:cNvPr>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30007899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3981623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049099-928D-ECBD-1F72-055A36F3B5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0AE9A2-3D2E-E6E0-DFF4-38405F8B27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6E509A-C4BF-E2D0-33C8-29A7A54A25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E537C8-FD56-4832-A679-2B402D559304}"/>
              </a:ext>
            </a:extLst>
          </p:cNvPr>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8261659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3BA65-DAC0-BAA4-ABC1-07B3E3B730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A60BC1-690E-AC77-2B87-90410D5B8D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FC9EC6-D1A5-0B22-575F-01312B05E4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0D0E49-C210-E33A-1E2B-5467AC5140CC}"/>
              </a:ext>
            </a:extLst>
          </p:cNvPr>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2906605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5C8E3-CF66-66B9-0A98-D92F9DB51F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D036E3-387C-E7B4-F5CE-E64EF8EA4B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9A4CC3-6710-B907-51ED-566DCF8542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7EDF06B-34F0-9306-D894-BCD6669E8AA6}"/>
              </a:ext>
            </a:extLst>
          </p:cNvPr>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21853116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9CF5C-7B70-F62D-C944-30F5DBD169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346612-152A-B627-7DFA-E9BF0B293D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1C2DD7-6281-86C1-B178-CE5413C830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842E52-50C7-AC8F-E669-2259D38A9F85}"/>
              </a:ext>
            </a:extLst>
          </p:cNvPr>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7216381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9E9F99-F97D-EBD6-BA7B-80A1C772E7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01F2F0-A157-5DE0-8FF1-C04E9B3509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29E07B-FD4D-4CEC-271E-57B2A110D1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890D69-C8E4-BF7F-17E7-80E009F42B19}"/>
              </a:ext>
            </a:extLst>
          </p:cNvPr>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38539011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6FE8B-0E85-A506-C032-A2E8100726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3B6CA0-6A26-790F-AF06-174BAC2BCB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F5EF19-F5D1-2A4E-12FC-484C25529A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812C71-0ABA-6567-016C-01251AAC994C}"/>
              </a:ext>
            </a:extLst>
          </p:cNvPr>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6082926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1AA93-C6EF-289E-5E54-157888F607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1FA3C9-72FB-7CCC-8E46-4473E3269C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49C964-D5F8-33E2-4F5D-4C4226869D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0914CC-AF4D-626F-7FA3-08659F875D1B}"/>
              </a:ext>
            </a:extLst>
          </p:cNvPr>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2945465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8/31/2025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8/31/2025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8/31/2025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20000"/>
                <a:lumOff val="80000"/>
              </a:schemeClr>
            </a:gs>
            <a:gs pos="100000">
              <a:schemeClr val="bg1">
                <a:lumMod val="9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8/31/2025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0936D0C-EE1B-4F98-40C0-886FB5DE3520}"/>
              </a:ext>
            </a:extLst>
          </p:cNvPr>
          <p:cNvSpPr txBox="1"/>
          <p:nvPr/>
        </p:nvSpPr>
        <p:spPr>
          <a:xfrm>
            <a:off x="267241" y="168721"/>
            <a:ext cx="7854449" cy="584775"/>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Lean Business Case Template</a:t>
            </a:r>
          </a:p>
        </p:txBody>
      </p:sp>
      <p:pic>
        <p:nvPicPr>
          <p:cNvPr id="5" name="Picture 4" descr="A screenshot of a computer&#10;&#10;AI-generated content may be incorrect.">
            <a:extLst>
              <a:ext uri="{FF2B5EF4-FFF2-40B4-BE49-F238E27FC236}">
                <a16:creationId xmlns:a16="http://schemas.microsoft.com/office/drawing/2014/main" id="{2DEDFBDE-8C60-960B-2037-53EB55E07712}"/>
              </a:ext>
            </a:extLst>
          </p:cNvPr>
          <p:cNvPicPr>
            <a:picLocks noChangeAspect="1"/>
          </p:cNvPicPr>
          <p:nvPr/>
        </p:nvPicPr>
        <p:blipFill>
          <a:blip r:embed="rId3">
            <a:alphaModFix amt="38000"/>
          </a:blip>
          <a:stretch>
            <a:fillRect/>
          </a:stretch>
        </p:blipFill>
        <p:spPr>
          <a:xfrm>
            <a:off x="310159" y="1451727"/>
            <a:ext cx="7456672" cy="4703975"/>
          </a:xfrm>
          <a:prstGeom prst="rect">
            <a:avLst/>
          </a:prstGeom>
        </p:spPr>
      </p:pic>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07F66-106D-240E-E20A-9D38080EDD3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88DAE63-67A9-602D-AA1C-DEE0E9936564}"/>
              </a:ext>
            </a:extLst>
          </p:cNvPr>
          <p:cNvSpPr txBox="1"/>
          <p:nvPr/>
        </p:nvSpPr>
        <p:spPr>
          <a:xfrm>
            <a:off x="267241" y="168721"/>
            <a:ext cx="7854449" cy="584775"/>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8. Recommendation /</a:t>
            </a:r>
          </a:p>
        </p:txBody>
      </p:sp>
      <p:graphicFrame>
        <p:nvGraphicFramePr>
          <p:cNvPr id="2" name="Table 1">
            <a:extLst>
              <a:ext uri="{FF2B5EF4-FFF2-40B4-BE49-F238E27FC236}">
                <a16:creationId xmlns:a16="http://schemas.microsoft.com/office/drawing/2014/main" id="{B4CFDFB1-D819-2007-5D3D-5261850BB94C}"/>
              </a:ext>
            </a:extLst>
          </p:cNvPr>
          <p:cNvGraphicFramePr>
            <a:graphicFrameLocks noGrp="1"/>
          </p:cNvGraphicFramePr>
          <p:nvPr/>
        </p:nvGraphicFramePr>
        <p:xfrm>
          <a:off x="267240" y="1081254"/>
          <a:ext cx="11743527" cy="457200"/>
        </p:xfrm>
        <a:graphic>
          <a:graphicData uri="http://schemas.openxmlformats.org/drawingml/2006/table">
            <a:tbl>
              <a:tblPr>
                <a:effectLst/>
                <a:tableStyleId>{5C22544A-7EE6-4342-B048-85BDC9FD1C3A}</a:tableStyleId>
              </a:tblPr>
              <a:tblGrid>
                <a:gridCol w="11743527">
                  <a:extLst>
                    <a:ext uri="{9D8B030D-6E8A-4147-A177-3AD203B41FA5}">
                      <a16:colId xmlns:a16="http://schemas.microsoft.com/office/drawing/2014/main" val="2448353432"/>
                    </a:ext>
                  </a:extLst>
                </a:gridCol>
              </a:tblGrid>
              <a:tr h="379901">
                <a:tc>
                  <a:txBody>
                    <a:bodyPr/>
                    <a:lstStyle/>
                    <a:p>
                      <a:pPr algn="l" fontAlgn="b"/>
                      <a:r>
                        <a:rPr lang="en-US" sz="1200" b="0" i="1" kern="1200" dirty="0">
                          <a:solidFill>
                            <a:schemeClr val="tx1">
                              <a:lumMod val="65000"/>
                              <a:lumOff val="35000"/>
                            </a:schemeClr>
                          </a:solidFill>
                          <a:effectLst/>
                          <a:latin typeface="Century Gothic" panose="020B0502020202020204" pitchFamily="34" charset="0"/>
                          <a:ea typeface="+mn-ea"/>
                          <a:cs typeface="+mn-cs"/>
                        </a:rPr>
                        <a:t>Call out 1–2 top risks and how you will manage them (e.g., risk of regulatory delay → early engagement with local agencies).</a:t>
                      </a:r>
                      <a:endParaRPr lang="en-US" sz="1200" b="0" i="1" u="none" strike="noStrike" dirty="0">
                        <a:solidFill>
                          <a:schemeClr val="tx1">
                            <a:lumMod val="65000"/>
                            <a:lumOff val="35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764071318"/>
                  </a:ext>
                </a:extLst>
              </a:tr>
            </a:tbl>
          </a:graphicData>
        </a:graphic>
      </p:graphicFrame>
      <p:graphicFrame>
        <p:nvGraphicFramePr>
          <p:cNvPr id="3" name="Table 2">
            <a:extLst>
              <a:ext uri="{FF2B5EF4-FFF2-40B4-BE49-F238E27FC236}">
                <a16:creationId xmlns:a16="http://schemas.microsoft.com/office/drawing/2014/main" id="{0B7B4E76-7E92-0119-4DB1-0777BF05E563}"/>
              </a:ext>
            </a:extLst>
          </p:cNvPr>
          <p:cNvGraphicFramePr>
            <a:graphicFrameLocks noGrp="1"/>
          </p:cNvGraphicFramePr>
          <p:nvPr>
            <p:extLst>
              <p:ext uri="{D42A27DB-BD31-4B8C-83A1-F6EECF244321}">
                <p14:modId xmlns:p14="http://schemas.microsoft.com/office/powerpoint/2010/main" val="1121804489"/>
              </p:ext>
            </p:extLst>
          </p:nvPr>
        </p:nvGraphicFramePr>
        <p:xfrm>
          <a:off x="267240" y="1690796"/>
          <a:ext cx="11743526" cy="4455480"/>
        </p:xfrm>
        <a:graphic>
          <a:graphicData uri="http://schemas.openxmlformats.org/drawingml/2006/table">
            <a:tbl>
              <a:tblPr firstRow="1" bandRow="1">
                <a:tableStyleId>{EB344D84-9AFB-497E-A393-DC336BA19D2E}</a:tableStyleId>
              </a:tblPr>
              <a:tblGrid>
                <a:gridCol w="5871763">
                  <a:extLst>
                    <a:ext uri="{9D8B030D-6E8A-4147-A177-3AD203B41FA5}">
                      <a16:colId xmlns:a16="http://schemas.microsoft.com/office/drawing/2014/main" val="20000"/>
                    </a:ext>
                  </a:extLst>
                </a:gridCol>
                <a:gridCol w="5871763">
                  <a:extLst>
                    <a:ext uri="{9D8B030D-6E8A-4147-A177-3AD203B41FA5}">
                      <a16:colId xmlns:a16="http://schemas.microsoft.com/office/drawing/2014/main" val="20001"/>
                    </a:ext>
                  </a:extLst>
                </a:gridCol>
              </a:tblGrid>
              <a:tr h="719221">
                <a:tc>
                  <a:txBody>
                    <a:bodyPr/>
                    <a:lstStyle/>
                    <a:p>
                      <a:pPr marL="114300" indent="0" algn="l"/>
                      <a:r>
                        <a:rPr lang="en-US" sz="1200" dirty="0">
                          <a:latin typeface="Century Gothic" panose="020B0502020202020204" pitchFamily="34" charset="0"/>
                        </a:rPr>
                        <a:t>Risk </a:t>
                      </a:r>
                      <a:endParaRPr lang="en-US" sz="1200" b="1" dirty="0">
                        <a:solidFill>
                          <a:schemeClr val="bg1"/>
                        </a:solidFill>
                        <a:latin typeface="Century Gothic" panose="020B0502020202020204" pitchFamily="34" charset="0"/>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marL="114300" indent="0" algn="l"/>
                      <a:r>
                        <a:rPr lang="en-US" sz="1200" kern="1200" dirty="0">
                          <a:latin typeface="Century Gothic" panose="020B0502020202020204" pitchFamily="34" charset="0"/>
                        </a:rPr>
                        <a:t>Mitigation</a:t>
                      </a:r>
                      <a:endParaRPr lang="en-US" sz="1200" b="1" kern="1200" dirty="0">
                        <a:solidFill>
                          <a:schemeClr val="bg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extLst>
                  <a:ext uri="{0D108BD9-81ED-4DB2-BD59-A6C34878D82A}">
                    <a16:rowId xmlns:a16="http://schemas.microsoft.com/office/drawing/2014/main" val="10000"/>
                  </a:ext>
                </a:extLst>
              </a:tr>
              <a:tr h="1399391">
                <a:tc>
                  <a:txBody>
                    <a:bodyPr/>
                    <a:lstStyle/>
                    <a:p>
                      <a:pPr marL="114300" indent="0" algn="l">
                        <a:buFont typeface="Arial" panose="020B0604020202020204" pitchFamily="34" charset="0"/>
                        <a:buNone/>
                      </a:pPr>
                      <a:endParaRPr lang="en-US" sz="1050" b="0" i="0" dirty="0">
                        <a:solidFill>
                          <a:schemeClr val="tx1"/>
                        </a:solidFill>
                        <a:latin typeface="Century Gothic" panose="020B0502020202020204" pitchFamily="34" charset="0"/>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14300"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399391">
                <a:tc>
                  <a:txBody>
                    <a:bodyPr/>
                    <a:lstStyle/>
                    <a:p>
                      <a:pPr marL="114300" lvl="1" indent="0" algn="l" defTabSz="914400" rtl="0" eaLnBrk="1" latinLnBrk="0" hangingPunct="1">
                        <a:buFont typeface="Arial" panose="020B0604020202020204" pitchFamily="34" charset="0"/>
                        <a:buNone/>
                      </a:pPr>
                      <a:endParaRPr lang="en-US" sz="1050" b="1"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14300"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937477">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
        <p:nvSpPr>
          <p:cNvPr id="5" name="TextBox 5">
            <a:extLst>
              <a:ext uri="{FF2B5EF4-FFF2-40B4-BE49-F238E27FC236}">
                <a16:creationId xmlns:a16="http://schemas.microsoft.com/office/drawing/2014/main" id="{61336247-AA70-6754-7EE6-02B615C54C45}"/>
              </a:ext>
            </a:extLst>
          </p:cNvPr>
          <p:cNvSpPr txBox="1"/>
          <p:nvPr/>
        </p:nvSpPr>
        <p:spPr>
          <a:xfrm>
            <a:off x="3047144" y="6477000"/>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2296721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82949040"/>
              </p:ext>
            </p:extLst>
          </p:nvPr>
        </p:nvGraphicFramePr>
        <p:xfrm>
          <a:off x="787790" y="1050352"/>
          <a:ext cx="10227213" cy="228369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28369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6B87B02-D9DF-8953-5CD2-732AE297246A}"/>
              </a:ext>
            </a:extLst>
          </p:cNvPr>
          <p:cNvSpPr txBox="1"/>
          <p:nvPr/>
        </p:nvSpPr>
        <p:spPr>
          <a:xfrm>
            <a:off x="267241" y="168721"/>
            <a:ext cx="7854449" cy="584775"/>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1. Problem / Opportunity</a:t>
            </a:r>
          </a:p>
        </p:txBody>
      </p:sp>
      <p:graphicFrame>
        <p:nvGraphicFramePr>
          <p:cNvPr id="5" name="Table 4">
            <a:extLst>
              <a:ext uri="{FF2B5EF4-FFF2-40B4-BE49-F238E27FC236}">
                <a16:creationId xmlns:a16="http://schemas.microsoft.com/office/drawing/2014/main" id="{501602EE-774C-0403-641C-12E4E0DAC225}"/>
              </a:ext>
            </a:extLst>
          </p:cNvPr>
          <p:cNvGraphicFramePr>
            <a:graphicFrameLocks noGrp="1"/>
          </p:cNvGraphicFramePr>
          <p:nvPr>
            <p:extLst>
              <p:ext uri="{D42A27DB-BD31-4B8C-83A1-F6EECF244321}">
                <p14:modId xmlns:p14="http://schemas.microsoft.com/office/powerpoint/2010/main" val="973360386"/>
              </p:ext>
            </p:extLst>
          </p:nvPr>
        </p:nvGraphicFramePr>
        <p:xfrm>
          <a:off x="267240" y="1081254"/>
          <a:ext cx="11743527" cy="5434876"/>
        </p:xfrm>
        <a:graphic>
          <a:graphicData uri="http://schemas.openxmlformats.org/drawingml/2006/table">
            <a:tbl>
              <a:tblPr>
                <a:effectLst/>
                <a:tableStyleId>{5C22544A-7EE6-4342-B048-85BDC9FD1C3A}</a:tableStyleId>
              </a:tblPr>
              <a:tblGrid>
                <a:gridCol w="1985766">
                  <a:extLst>
                    <a:ext uri="{9D8B030D-6E8A-4147-A177-3AD203B41FA5}">
                      <a16:colId xmlns:a16="http://schemas.microsoft.com/office/drawing/2014/main" val="2448353432"/>
                    </a:ext>
                  </a:extLst>
                </a:gridCol>
                <a:gridCol w="9757761">
                  <a:extLst>
                    <a:ext uri="{9D8B030D-6E8A-4147-A177-3AD203B41FA5}">
                      <a16:colId xmlns:a16="http://schemas.microsoft.com/office/drawing/2014/main" val="185754983"/>
                    </a:ext>
                  </a:extLst>
                </a:gridCol>
              </a:tblGrid>
              <a:tr h="5434876">
                <a:tc>
                  <a:txBody>
                    <a:bodyPr/>
                    <a:lstStyle/>
                    <a:p>
                      <a:pPr algn="l" fontAlgn="b"/>
                      <a:r>
                        <a:rPr lang="en-US" sz="1200" b="0" i="1" kern="1200" dirty="0">
                          <a:solidFill>
                            <a:schemeClr val="tx1">
                              <a:lumMod val="65000"/>
                              <a:lumOff val="35000"/>
                            </a:schemeClr>
                          </a:solidFill>
                          <a:effectLst/>
                          <a:latin typeface="Century Gothic" panose="020B0502020202020204" pitchFamily="34" charset="0"/>
                          <a:ea typeface="+mn-ea"/>
                          <a:cs typeface="+mn-cs"/>
                        </a:rPr>
                        <a:t>Briefly define the key challenge, gap, or growth opportunity. Focus on urgency, relevance, or business impact in 1–2 sentences.</a:t>
                      </a:r>
                      <a:endParaRPr lang="en-US" sz="1200" b="0" i="1" u="none" strike="noStrike" dirty="0">
                        <a:solidFill>
                          <a:schemeClr val="tx1">
                            <a:lumMod val="65000"/>
                            <a:lumOff val="35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l" fontAlgn="ctr"/>
                      <a:r>
                        <a:rPr lang="en-US" sz="1500" b="0" i="0" u="none" strike="noStrike" dirty="0">
                          <a:solidFill>
                            <a:schemeClr val="tx2">
                              <a:lumMod val="50000"/>
                            </a:schemeClr>
                          </a:solidFill>
                          <a:effectLst/>
                          <a:latin typeface="Century Gothic" panose="020B0502020202020204" pitchFamily="34" charset="0"/>
                        </a:rPr>
                        <a:t>Content</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Tree>
    <p:extLst>
      <p:ext uri="{BB962C8B-B14F-4D97-AF65-F5344CB8AC3E}">
        <p14:creationId xmlns:p14="http://schemas.microsoft.com/office/powerpoint/2010/main" val="1525431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E68BD1-5D1B-277E-63D4-F34333DE6E7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0F83B77-E633-33FC-BCC7-5FD36398329D}"/>
              </a:ext>
            </a:extLst>
          </p:cNvPr>
          <p:cNvSpPr txBox="1"/>
          <p:nvPr/>
        </p:nvSpPr>
        <p:spPr>
          <a:xfrm>
            <a:off x="267241" y="168721"/>
            <a:ext cx="7854449" cy="584775"/>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2. Proposed Solution</a:t>
            </a:r>
          </a:p>
        </p:txBody>
      </p:sp>
      <p:graphicFrame>
        <p:nvGraphicFramePr>
          <p:cNvPr id="5" name="Table 4">
            <a:extLst>
              <a:ext uri="{FF2B5EF4-FFF2-40B4-BE49-F238E27FC236}">
                <a16:creationId xmlns:a16="http://schemas.microsoft.com/office/drawing/2014/main" id="{149B705A-E04D-48E8-092C-737C91EE2149}"/>
              </a:ext>
            </a:extLst>
          </p:cNvPr>
          <p:cNvGraphicFramePr>
            <a:graphicFrameLocks noGrp="1"/>
          </p:cNvGraphicFramePr>
          <p:nvPr>
            <p:extLst>
              <p:ext uri="{D42A27DB-BD31-4B8C-83A1-F6EECF244321}">
                <p14:modId xmlns:p14="http://schemas.microsoft.com/office/powerpoint/2010/main" val="3723471714"/>
              </p:ext>
            </p:extLst>
          </p:nvPr>
        </p:nvGraphicFramePr>
        <p:xfrm>
          <a:off x="267240" y="1081254"/>
          <a:ext cx="11743527" cy="5434876"/>
        </p:xfrm>
        <a:graphic>
          <a:graphicData uri="http://schemas.openxmlformats.org/drawingml/2006/table">
            <a:tbl>
              <a:tblPr>
                <a:effectLst/>
                <a:tableStyleId>{5C22544A-7EE6-4342-B048-85BDC9FD1C3A}</a:tableStyleId>
              </a:tblPr>
              <a:tblGrid>
                <a:gridCol w="1985766">
                  <a:extLst>
                    <a:ext uri="{9D8B030D-6E8A-4147-A177-3AD203B41FA5}">
                      <a16:colId xmlns:a16="http://schemas.microsoft.com/office/drawing/2014/main" val="2448353432"/>
                    </a:ext>
                  </a:extLst>
                </a:gridCol>
                <a:gridCol w="9757761">
                  <a:extLst>
                    <a:ext uri="{9D8B030D-6E8A-4147-A177-3AD203B41FA5}">
                      <a16:colId xmlns:a16="http://schemas.microsoft.com/office/drawing/2014/main" val="185754983"/>
                    </a:ext>
                  </a:extLst>
                </a:gridCol>
              </a:tblGrid>
              <a:tr h="5434876">
                <a:tc>
                  <a:txBody>
                    <a:bodyPr/>
                    <a:lstStyle/>
                    <a:p>
                      <a:pPr algn="l" fontAlgn="b"/>
                      <a:r>
                        <a:rPr lang="en-US" sz="1200" b="0" i="1" kern="1200" dirty="0">
                          <a:solidFill>
                            <a:schemeClr val="tx1">
                              <a:lumMod val="65000"/>
                              <a:lumOff val="35000"/>
                            </a:schemeClr>
                          </a:solidFill>
                          <a:effectLst/>
                          <a:latin typeface="Century Gothic" panose="020B0502020202020204" pitchFamily="34" charset="0"/>
                          <a:ea typeface="+mn-ea"/>
                          <a:cs typeface="+mn-cs"/>
                        </a:rPr>
                        <a:t>Describe the recommended solution or initiative. Keep it concise:  What is it, and how does it directly address the problem?</a:t>
                      </a:r>
                      <a:endParaRPr lang="en-US" sz="1200" b="0" i="1" u="none" strike="noStrike" dirty="0">
                        <a:solidFill>
                          <a:schemeClr val="tx1">
                            <a:lumMod val="65000"/>
                            <a:lumOff val="35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l" fontAlgn="ctr"/>
                      <a:r>
                        <a:rPr lang="en-US" sz="1500" b="0" i="0" u="none" strike="noStrike" dirty="0">
                          <a:solidFill>
                            <a:schemeClr val="tx2">
                              <a:lumMod val="50000"/>
                            </a:schemeClr>
                          </a:solidFill>
                          <a:effectLst/>
                          <a:latin typeface="Century Gothic" panose="020B0502020202020204" pitchFamily="34" charset="0"/>
                        </a:rPr>
                        <a:t>Content</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Tree>
    <p:extLst>
      <p:ext uri="{BB962C8B-B14F-4D97-AF65-F5344CB8AC3E}">
        <p14:creationId xmlns:p14="http://schemas.microsoft.com/office/powerpoint/2010/main" val="216149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4F7C3-B2C7-C3B0-BBC1-0F6295ABF94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33D0082-E540-C79C-6EAC-B4AB9A58CBF1}"/>
              </a:ext>
            </a:extLst>
          </p:cNvPr>
          <p:cNvSpPr txBox="1"/>
          <p:nvPr/>
        </p:nvSpPr>
        <p:spPr>
          <a:xfrm>
            <a:off x="267241" y="168721"/>
            <a:ext cx="7854449" cy="584775"/>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3. Target Outcomes / Benefits</a:t>
            </a:r>
          </a:p>
        </p:txBody>
      </p:sp>
      <p:graphicFrame>
        <p:nvGraphicFramePr>
          <p:cNvPr id="5" name="Table 4">
            <a:extLst>
              <a:ext uri="{FF2B5EF4-FFF2-40B4-BE49-F238E27FC236}">
                <a16:creationId xmlns:a16="http://schemas.microsoft.com/office/drawing/2014/main" id="{3167F0B0-AB02-9055-1401-E89FCDE85588}"/>
              </a:ext>
            </a:extLst>
          </p:cNvPr>
          <p:cNvGraphicFramePr>
            <a:graphicFrameLocks noGrp="1"/>
          </p:cNvGraphicFramePr>
          <p:nvPr>
            <p:extLst>
              <p:ext uri="{D42A27DB-BD31-4B8C-83A1-F6EECF244321}">
                <p14:modId xmlns:p14="http://schemas.microsoft.com/office/powerpoint/2010/main" val="2515939771"/>
              </p:ext>
            </p:extLst>
          </p:nvPr>
        </p:nvGraphicFramePr>
        <p:xfrm>
          <a:off x="267240" y="1081254"/>
          <a:ext cx="11743527" cy="5434876"/>
        </p:xfrm>
        <a:graphic>
          <a:graphicData uri="http://schemas.openxmlformats.org/drawingml/2006/table">
            <a:tbl>
              <a:tblPr>
                <a:effectLst/>
                <a:tableStyleId>{5C22544A-7EE6-4342-B048-85BDC9FD1C3A}</a:tableStyleId>
              </a:tblPr>
              <a:tblGrid>
                <a:gridCol w="1985766">
                  <a:extLst>
                    <a:ext uri="{9D8B030D-6E8A-4147-A177-3AD203B41FA5}">
                      <a16:colId xmlns:a16="http://schemas.microsoft.com/office/drawing/2014/main" val="2448353432"/>
                    </a:ext>
                  </a:extLst>
                </a:gridCol>
                <a:gridCol w="9757761">
                  <a:extLst>
                    <a:ext uri="{9D8B030D-6E8A-4147-A177-3AD203B41FA5}">
                      <a16:colId xmlns:a16="http://schemas.microsoft.com/office/drawing/2014/main" val="185754983"/>
                    </a:ext>
                  </a:extLst>
                </a:gridCol>
              </a:tblGrid>
              <a:tr h="5434876">
                <a:tc>
                  <a:txBody>
                    <a:bodyPr/>
                    <a:lstStyle/>
                    <a:p>
                      <a:pPr algn="l" fontAlgn="b"/>
                      <a:r>
                        <a:rPr lang="en-US" sz="1200" b="0" i="1" kern="1200" dirty="0">
                          <a:solidFill>
                            <a:schemeClr val="tx1">
                              <a:lumMod val="65000"/>
                              <a:lumOff val="35000"/>
                            </a:schemeClr>
                          </a:solidFill>
                          <a:effectLst/>
                          <a:latin typeface="Century Gothic" panose="020B0502020202020204" pitchFamily="34" charset="0"/>
                          <a:ea typeface="+mn-ea"/>
                          <a:cs typeface="+mn-cs"/>
                        </a:rPr>
                        <a:t>List the top 2–3 expected gains (financial, operational, environmental, etc.). Quantify if possible (e.g., “reduce processing time by 30%”).</a:t>
                      </a:r>
                      <a:endParaRPr lang="en-US" sz="1200" b="0" i="1" u="none" strike="noStrike" dirty="0">
                        <a:solidFill>
                          <a:schemeClr val="tx1">
                            <a:lumMod val="65000"/>
                            <a:lumOff val="35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l" fontAlgn="ctr"/>
                      <a:r>
                        <a:rPr lang="en-US" sz="1500" b="0" i="0" u="none" strike="noStrike" dirty="0">
                          <a:solidFill>
                            <a:schemeClr val="tx2">
                              <a:lumMod val="50000"/>
                            </a:schemeClr>
                          </a:solidFill>
                          <a:effectLst/>
                          <a:latin typeface="Century Gothic" panose="020B0502020202020204" pitchFamily="34" charset="0"/>
                        </a:rPr>
                        <a:t>Content</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Tree>
    <p:extLst>
      <p:ext uri="{BB962C8B-B14F-4D97-AF65-F5344CB8AC3E}">
        <p14:creationId xmlns:p14="http://schemas.microsoft.com/office/powerpoint/2010/main" val="758553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6BFBDD-2099-19F6-E11F-55DC32BD6EB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3FDB632-2D52-5021-F1D7-35EF3A7070C1}"/>
              </a:ext>
            </a:extLst>
          </p:cNvPr>
          <p:cNvSpPr txBox="1"/>
          <p:nvPr/>
        </p:nvSpPr>
        <p:spPr>
          <a:xfrm>
            <a:off x="267241" y="168721"/>
            <a:ext cx="7854449" cy="584775"/>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4. Implementation Overview</a:t>
            </a:r>
          </a:p>
        </p:txBody>
      </p:sp>
      <p:graphicFrame>
        <p:nvGraphicFramePr>
          <p:cNvPr id="5" name="Table 4">
            <a:extLst>
              <a:ext uri="{FF2B5EF4-FFF2-40B4-BE49-F238E27FC236}">
                <a16:creationId xmlns:a16="http://schemas.microsoft.com/office/drawing/2014/main" id="{AD06EFF2-B800-C093-EF7E-626CF50B72F8}"/>
              </a:ext>
            </a:extLst>
          </p:cNvPr>
          <p:cNvGraphicFramePr>
            <a:graphicFrameLocks noGrp="1"/>
          </p:cNvGraphicFramePr>
          <p:nvPr>
            <p:extLst>
              <p:ext uri="{D42A27DB-BD31-4B8C-83A1-F6EECF244321}">
                <p14:modId xmlns:p14="http://schemas.microsoft.com/office/powerpoint/2010/main" val="123331005"/>
              </p:ext>
            </p:extLst>
          </p:nvPr>
        </p:nvGraphicFramePr>
        <p:xfrm>
          <a:off x="267240" y="1081254"/>
          <a:ext cx="11743527" cy="5434876"/>
        </p:xfrm>
        <a:graphic>
          <a:graphicData uri="http://schemas.openxmlformats.org/drawingml/2006/table">
            <a:tbl>
              <a:tblPr>
                <a:effectLst/>
                <a:tableStyleId>{5C22544A-7EE6-4342-B048-85BDC9FD1C3A}</a:tableStyleId>
              </a:tblPr>
              <a:tblGrid>
                <a:gridCol w="1985766">
                  <a:extLst>
                    <a:ext uri="{9D8B030D-6E8A-4147-A177-3AD203B41FA5}">
                      <a16:colId xmlns:a16="http://schemas.microsoft.com/office/drawing/2014/main" val="2448353432"/>
                    </a:ext>
                  </a:extLst>
                </a:gridCol>
                <a:gridCol w="9757761">
                  <a:extLst>
                    <a:ext uri="{9D8B030D-6E8A-4147-A177-3AD203B41FA5}">
                      <a16:colId xmlns:a16="http://schemas.microsoft.com/office/drawing/2014/main" val="185754983"/>
                    </a:ext>
                  </a:extLst>
                </a:gridCol>
              </a:tblGrid>
              <a:tr h="5434876">
                <a:tc>
                  <a:txBody>
                    <a:bodyPr/>
                    <a:lstStyle/>
                    <a:p>
                      <a:pPr algn="l" fontAlgn="b"/>
                      <a:r>
                        <a:rPr lang="en-US" sz="1200" b="0" i="1" kern="1200" dirty="0">
                          <a:solidFill>
                            <a:schemeClr val="tx1">
                              <a:lumMod val="65000"/>
                              <a:lumOff val="35000"/>
                            </a:schemeClr>
                          </a:solidFill>
                          <a:effectLst/>
                          <a:latin typeface="Century Gothic" panose="020B0502020202020204" pitchFamily="34" charset="0"/>
                          <a:ea typeface="+mn-ea"/>
                          <a:cs typeface="+mn-cs"/>
                        </a:rPr>
                        <a:t>Summarize how this will be executed.</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285750" indent="-285750" algn="l" fontAlgn="ctr">
                        <a:buFont typeface="Arial" panose="020B0604020202020204" pitchFamily="34" charset="0"/>
                        <a:buChar char="•"/>
                      </a:pPr>
                      <a:r>
                        <a:rPr lang="en-US" sz="1500" b="0" i="0" u="none" strike="noStrike" dirty="0">
                          <a:solidFill>
                            <a:schemeClr val="tx2">
                              <a:lumMod val="50000"/>
                            </a:schemeClr>
                          </a:solidFill>
                          <a:effectLst/>
                          <a:latin typeface="Century Gothic" panose="020B0502020202020204" pitchFamily="34" charset="0"/>
                        </a:rPr>
                        <a:t>Major phases or components</a:t>
                      </a:r>
                    </a:p>
                    <a:p>
                      <a:pPr marL="285750" indent="-285750" algn="l" fontAlgn="ctr">
                        <a:buFont typeface="Arial" panose="020B0604020202020204" pitchFamily="34" charset="0"/>
                        <a:buChar char="•"/>
                      </a:pPr>
                      <a:r>
                        <a:rPr lang="en-US" sz="1500" b="0" i="0" u="none" strike="noStrike" dirty="0">
                          <a:solidFill>
                            <a:schemeClr val="tx2">
                              <a:lumMod val="50000"/>
                            </a:schemeClr>
                          </a:solidFill>
                          <a:effectLst/>
                          <a:latin typeface="Century Gothic" panose="020B0502020202020204" pitchFamily="34" charset="0"/>
                        </a:rPr>
                        <a:t>Key teams or vendors involved</a:t>
                      </a:r>
                    </a:p>
                    <a:p>
                      <a:pPr marL="285750" indent="-285750" algn="l" fontAlgn="ctr">
                        <a:buFont typeface="Arial" panose="020B0604020202020204" pitchFamily="34" charset="0"/>
                        <a:buChar char="•"/>
                      </a:pPr>
                      <a:r>
                        <a:rPr lang="en-US" sz="1500" b="0" i="0" u="none" strike="noStrike" dirty="0">
                          <a:solidFill>
                            <a:schemeClr val="tx2">
                              <a:lumMod val="50000"/>
                            </a:schemeClr>
                          </a:solidFill>
                          <a:effectLst/>
                          <a:latin typeface="Century Gothic" panose="020B0502020202020204" pitchFamily="34" charset="0"/>
                        </a:rPr>
                        <a:t>Deployment approach (phased rollout, pilot first)</a:t>
                      </a:r>
                    </a:p>
                    <a:p>
                      <a:pPr algn="l" fontAlgn="ctr"/>
                      <a:endParaRPr lang="en-US" sz="15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Tree>
    <p:extLst>
      <p:ext uri="{BB962C8B-B14F-4D97-AF65-F5344CB8AC3E}">
        <p14:creationId xmlns:p14="http://schemas.microsoft.com/office/powerpoint/2010/main" val="33294549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96ECA-0C3A-7BA6-FFA8-6E74DE9C11E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B18ABBB-4D72-0D38-CDFE-ECECB5E5B539}"/>
              </a:ext>
            </a:extLst>
          </p:cNvPr>
          <p:cNvSpPr txBox="1"/>
          <p:nvPr/>
        </p:nvSpPr>
        <p:spPr>
          <a:xfrm>
            <a:off x="267241" y="168721"/>
            <a:ext cx="7854449" cy="584775"/>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5. Timeline and Milestones</a:t>
            </a:r>
          </a:p>
        </p:txBody>
      </p:sp>
      <p:graphicFrame>
        <p:nvGraphicFramePr>
          <p:cNvPr id="5" name="Table 4">
            <a:extLst>
              <a:ext uri="{FF2B5EF4-FFF2-40B4-BE49-F238E27FC236}">
                <a16:creationId xmlns:a16="http://schemas.microsoft.com/office/drawing/2014/main" id="{D099335A-DC36-53FC-F055-9AC9BA37532B}"/>
              </a:ext>
            </a:extLst>
          </p:cNvPr>
          <p:cNvGraphicFramePr>
            <a:graphicFrameLocks noGrp="1"/>
          </p:cNvGraphicFramePr>
          <p:nvPr>
            <p:extLst>
              <p:ext uri="{D42A27DB-BD31-4B8C-83A1-F6EECF244321}">
                <p14:modId xmlns:p14="http://schemas.microsoft.com/office/powerpoint/2010/main" val="2645839824"/>
              </p:ext>
            </p:extLst>
          </p:nvPr>
        </p:nvGraphicFramePr>
        <p:xfrm>
          <a:off x="267240" y="1081254"/>
          <a:ext cx="11743527" cy="457200"/>
        </p:xfrm>
        <a:graphic>
          <a:graphicData uri="http://schemas.openxmlformats.org/drawingml/2006/table">
            <a:tbl>
              <a:tblPr>
                <a:effectLst/>
                <a:tableStyleId>{5C22544A-7EE6-4342-B048-85BDC9FD1C3A}</a:tableStyleId>
              </a:tblPr>
              <a:tblGrid>
                <a:gridCol w="11743527">
                  <a:extLst>
                    <a:ext uri="{9D8B030D-6E8A-4147-A177-3AD203B41FA5}">
                      <a16:colId xmlns:a16="http://schemas.microsoft.com/office/drawing/2014/main" val="2448353432"/>
                    </a:ext>
                  </a:extLst>
                </a:gridCol>
              </a:tblGrid>
              <a:tr h="379901">
                <a:tc>
                  <a:txBody>
                    <a:bodyPr/>
                    <a:lstStyle/>
                    <a:p>
                      <a:pPr algn="l" fontAlgn="b"/>
                      <a:r>
                        <a:rPr lang="en-US" sz="1200" b="0" i="1" kern="1200" dirty="0">
                          <a:solidFill>
                            <a:schemeClr val="tx1">
                              <a:lumMod val="65000"/>
                              <a:lumOff val="35000"/>
                            </a:schemeClr>
                          </a:solidFill>
                          <a:effectLst/>
                          <a:latin typeface="Century Gothic" panose="020B0502020202020204" pitchFamily="34" charset="0"/>
                          <a:ea typeface="+mn-ea"/>
                          <a:cs typeface="+mn-cs"/>
                        </a:rPr>
                        <a:t>Provide 3–5 high-level checkpoints or events with estimated dates:</a:t>
                      </a:r>
                      <a:endParaRPr lang="en-US" sz="1200" b="0" i="1" u="none" strike="noStrike" dirty="0">
                        <a:solidFill>
                          <a:schemeClr val="tx1">
                            <a:lumMod val="65000"/>
                            <a:lumOff val="35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764071318"/>
                  </a:ext>
                </a:extLst>
              </a:tr>
            </a:tbl>
          </a:graphicData>
        </a:graphic>
      </p:graphicFrame>
      <p:graphicFrame>
        <p:nvGraphicFramePr>
          <p:cNvPr id="2" name="Table 1">
            <a:extLst>
              <a:ext uri="{FF2B5EF4-FFF2-40B4-BE49-F238E27FC236}">
                <a16:creationId xmlns:a16="http://schemas.microsoft.com/office/drawing/2014/main" id="{54FE8366-6BFF-3152-7C73-F03645425ACF}"/>
              </a:ext>
            </a:extLst>
          </p:cNvPr>
          <p:cNvGraphicFramePr>
            <a:graphicFrameLocks noGrp="1"/>
          </p:cNvGraphicFramePr>
          <p:nvPr>
            <p:extLst>
              <p:ext uri="{D42A27DB-BD31-4B8C-83A1-F6EECF244321}">
                <p14:modId xmlns:p14="http://schemas.microsoft.com/office/powerpoint/2010/main" val="364979377"/>
              </p:ext>
            </p:extLst>
          </p:nvPr>
        </p:nvGraphicFramePr>
        <p:xfrm>
          <a:off x="267240" y="1690796"/>
          <a:ext cx="11743526" cy="5002390"/>
        </p:xfrm>
        <a:graphic>
          <a:graphicData uri="http://schemas.openxmlformats.org/drawingml/2006/table">
            <a:tbl>
              <a:tblPr firstRow="1" bandRow="1">
                <a:tableStyleId>{EB344D84-9AFB-497E-A393-DC336BA19D2E}</a:tableStyleId>
              </a:tblPr>
              <a:tblGrid>
                <a:gridCol w="8937448">
                  <a:extLst>
                    <a:ext uri="{9D8B030D-6E8A-4147-A177-3AD203B41FA5}">
                      <a16:colId xmlns:a16="http://schemas.microsoft.com/office/drawing/2014/main" val="20000"/>
                    </a:ext>
                  </a:extLst>
                </a:gridCol>
                <a:gridCol w="2806078">
                  <a:extLst>
                    <a:ext uri="{9D8B030D-6E8A-4147-A177-3AD203B41FA5}">
                      <a16:colId xmlns:a16="http://schemas.microsoft.com/office/drawing/2014/main" val="20001"/>
                    </a:ext>
                  </a:extLst>
                </a:gridCol>
              </a:tblGrid>
              <a:tr h="298066">
                <a:tc>
                  <a:txBody>
                    <a:bodyPr/>
                    <a:lstStyle/>
                    <a:p>
                      <a:pPr marL="114300" indent="0" algn="l"/>
                      <a:r>
                        <a:rPr lang="en-US" sz="1200" dirty="0">
                          <a:latin typeface="Century Gothic" panose="020B0502020202020204" pitchFamily="34" charset="0"/>
                        </a:rPr>
                        <a:t>Milestone </a:t>
                      </a:r>
                      <a:endParaRPr lang="en-US" sz="1200" b="1" dirty="0">
                        <a:solidFill>
                          <a:schemeClr val="bg1"/>
                        </a:solidFill>
                        <a:latin typeface="Century Gothic" panose="020B0502020202020204" pitchFamily="34" charset="0"/>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marL="114300" indent="0" algn="l"/>
                      <a:r>
                        <a:rPr lang="en-US" sz="1200" kern="1200" dirty="0">
                          <a:latin typeface="Century Gothic" panose="020B0502020202020204" pitchFamily="34" charset="0"/>
                        </a:rPr>
                        <a:t>Target Date</a:t>
                      </a:r>
                      <a:endParaRPr lang="en-US" sz="1200" b="1" kern="1200" dirty="0">
                        <a:solidFill>
                          <a:schemeClr val="bg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extLst>
                  <a:ext uri="{0D108BD9-81ED-4DB2-BD59-A6C34878D82A}">
                    <a16:rowId xmlns:a16="http://schemas.microsoft.com/office/drawing/2014/main" val="10000"/>
                  </a:ext>
                </a:extLst>
              </a:tr>
              <a:tr h="587552">
                <a:tc>
                  <a:txBody>
                    <a:bodyPr/>
                    <a:lstStyle/>
                    <a:p>
                      <a:pPr marL="114300" indent="0" algn="l">
                        <a:buFont typeface="Arial" panose="020B0604020202020204" pitchFamily="34" charset="0"/>
                        <a:buNone/>
                      </a:pPr>
                      <a:endParaRPr lang="en-US" sz="1050" b="0" i="0" dirty="0">
                        <a:solidFill>
                          <a:schemeClr val="tx1"/>
                        </a:solidFill>
                        <a:latin typeface="Century Gothic" panose="020B0502020202020204" pitchFamily="34" charset="0"/>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14300"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587552">
                <a:tc>
                  <a:txBody>
                    <a:bodyPr/>
                    <a:lstStyle/>
                    <a:p>
                      <a:pPr marL="114300" lvl="1" indent="0" algn="l" defTabSz="914400" rtl="0" eaLnBrk="1" latinLnBrk="0" hangingPunct="1">
                        <a:buFont typeface="Arial" panose="020B0604020202020204" pitchFamily="34" charset="0"/>
                        <a:buNone/>
                      </a:pPr>
                      <a:endParaRPr lang="en-US" sz="1050" b="1"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14300"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587552">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587552">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4"/>
                  </a:ext>
                </a:extLst>
              </a:tr>
              <a:tr h="587552">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587552">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143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6"/>
                  </a:ext>
                </a:extLst>
              </a:tr>
              <a:tr h="587552">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587552">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482060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CAD33A-FDD2-1329-1A8B-C57083A2E5F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CDC6140-D600-2783-E9A2-8175CC6A845E}"/>
              </a:ext>
            </a:extLst>
          </p:cNvPr>
          <p:cNvSpPr txBox="1"/>
          <p:nvPr/>
        </p:nvSpPr>
        <p:spPr>
          <a:xfrm>
            <a:off x="267241" y="168721"/>
            <a:ext cx="7854449" cy="584775"/>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6. Cost Snapshot (</a:t>
            </a:r>
            <a:r>
              <a:rPr lang="en-US" sz="3200" b="1" dirty="0" err="1">
                <a:solidFill>
                  <a:schemeClr val="tx1">
                    <a:lumMod val="65000"/>
                    <a:lumOff val="35000"/>
                  </a:schemeClr>
                </a:solidFill>
                <a:latin typeface="Century Gothic" panose="020B0502020202020204" pitchFamily="34" charset="0"/>
              </a:rPr>
              <a:t>CapEx</a:t>
            </a:r>
            <a:r>
              <a:rPr lang="en-US" sz="3200" b="1" dirty="0">
                <a:solidFill>
                  <a:schemeClr val="tx1">
                    <a:lumMod val="65000"/>
                    <a:lumOff val="35000"/>
                  </a:schemeClr>
                </a:solidFill>
                <a:latin typeface="Century Gothic" panose="020B0502020202020204" pitchFamily="34" charset="0"/>
              </a:rPr>
              <a:t> / </a:t>
            </a:r>
            <a:r>
              <a:rPr lang="en-US" sz="3200" b="1" dirty="0" err="1">
                <a:solidFill>
                  <a:schemeClr val="tx1">
                    <a:lumMod val="65000"/>
                    <a:lumOff val="35000"/>
                  </a:schemeClr>
                </a:solidFill>
                <a:latin typeface="Century Gothic" panose="020B0502020202020204" pitchFamily="34" charset="0"/>
              </a:rPr>
              <a:t>OpEx</a:t>
            </a:r>
            <a:r>
              <a:rPr lang="en-US" sz="3200" b="1" dirty="0">
                <a:solidFill>
                  <a:schemeClr val="tx1">
                    <a:lumMod val="65000"/>
                    <a:lumOff val="35000"/>
                  </a:schemeClr>
                </a:solidFill>
                <a:latin typeface="Century Gothic" panose="020B0502020202020204" pitchFamily="34" charset="0"/>
              </a:rPr>
              <a:t>)</a:t>
            </a:r>
          </a:p>
        </p:txBody>
      </p:sp>
      <p:graphicFrame>
        <p:nvGraphicFramePr>
          <p:cNvPr id="5" name="Table 4">
            <a:extLst>
              <a:ext uri="{FF2B5EF4-FFF2-40B4-BE49-F238E27FC236}">
                <a16:creationId xmlns:a16="http://schemas.microsoft.com/office/drawing/2014/main" id="{D7CE2EBF-E8B9-A3A9-A9F6-C1978A67998B}"/>
              </a:ext>
            </a:extLst>
          </p:cNvPr>
          <p:cNvGraphicFramePr>
            <a:graphicFrameLocks noGrp="1"/>
          </p:cNvGraphicFramePr>
          <p:nvPr>
            <p:extLst>
              <p:ext uri="{D42A27DB-BD31-4B8C-83A1-F6EECF244321}">
                <p14:modId xmlns:p14="http://schemas.microsoft.com/office/powerpoint/2010/main" val="3851433505"/>
              </p:ext>
            </p:extLst>
          </p:nvPr>
        </p:nvGraphicFramePr>
        <p:xfrm>
          <a:off x="267240" y="1081254"/>
          <a:ext cx="11743527" cy="5434876"/>
        </p:xfrm>
        <a:graphic>
          <a:graphicData uri="http://schemas.openxmlformats.org/drawingml/2006/table">
            <a:tbl>
              <a:tblPr>
                <a:effectLst/>
                <a:tableStyleId>{5C22544A-7EE6-4342-B048-85BDC9FD1C3A}</a:tableStyleId>
              </a:tblPr>
              <a:tblGrid>
                <a:gridCol w="1985766">
                  <a:extLst>
                    <a:ext uri="{9D8B030D-6E8A-4147-A177-3AD203B41FA5}">
                      <a16:colId xmlns:a16="http://schemas.microsoft.com/office/drawing/2014/main" val="2448353432"/>
                    </a:ext>
                  </a:extLst>
                </a:gridCol>
                <a:gridCol w="9757761">
                  <a:extLst>
                    <a:ext uri="{9D8B030D-6E8A-4147-A177-3AD203B41FA5}">
                      <a16:colId xmlns:a16="http://schemas.microsoft.com/office/drawing/2014/main" val="185754983"/>
                    </a:ext>
                  </a:extLst>
                </a:gridCol>
              </a:tblGrid>
              <a:tr h="5434876">
                <a:tc>
                  <a:txBody>
                    <a:bodyPr/>
                    <a:lstStyle/>
                    <a:p>
                      <a:pPr algn="l" fontAlgn="b"/>
                      <a:r>
                        <a:rPr lang="en-US" sz="1200" b="0" i="1" kern="1200" dirty="0">
                          <a:solidFill>
                            <a:schemeClr val="tx1">
                              <a:lumMod val="65000"/>
                              <a:lumOff val="35000"/>
                            </a:schemeClr>
                          </a:solidFill>
                          <a:effectLst/>
                          <a:latin typeface="Century Gothic" panose="020B0502020202020204" pitchFamily="34" charset="0"/>
                          <a:ea typeface="+mn-ea"/>
                          <a:cs typeface="+mn-cs"/>
                        </a:rPr>
                        <a:t>Outline expected capital and operating expenses.</a:t>
                      </a:r>
                      <a:endParaRPr lang="en-US" sz="1200" b="0" i="1" u="none" strike="noStrike" dirty="0">
                        <a:solidFill>
                          <a:schemeClr val="tx1">
                            <a:lumMod val="65000"/>
                            <a:lumOff val="35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l" fontAlgn="ctr"/>
                      <a:r>
                        <a:rPr lang="en-US" sz="1500" b="0" i="0" u="none" strike="noStrike" dirty="0" err="1">
                          <a:solidFill>
                            <a:schemeClr val="tx2">
                              <a:lumMod val="50000"/>
                            </a:schemeClr>
                          </a:solidFill>
                          <a:effectLst/>
                          <a:latin typeface="Century Gothic" panose="020B0502020202020204" pitchFamily="34" charset="0"/>
                        </a:rPr>
                        <a:t>CapEx</a:t>
                      </a:r>
                      <a:r>
                        <a:rPr lang="en-US" sz="1500" b="0" i="0" u="none" strike="noStrike" dirty="0">
                          <a:solidFill>
                            <a:schemeClr val="tx2">
                              <a:lumMod val="50000"/>
                            </a:schemeClr>
                          </a:solidFill>
                          <a:effectLst/>
                          <a:latin typeface="Century Gothic" panose="020B0502020202020204" pitchFamily="34" charset="0"/>
                        </a:rPr>
                        <a:t>: $0 for build-out/hardware/development</a:t>
                      </a:r>
                    </a:p>
                    <a:p>
                      <a:pPr algn="l" fontAlgn="ctr"/>
                      <a:endParaRPr lang="en-US" sz="1500" b="0" i="0" u="none" strike="noStrike" dirty="0">
                        <a:solidFill>
                          <a:schemeClr val="tx2">
                            <a:lumMod val="50000"/>
                          </a:schemeClr>
                        </a:solidFill>
                        <a:effectLst/>
                        <a:latin typeface="Century Gothic" panose="020B0502020202020204" pitchFamily="34" charset="0"/>
                      </a:endParaRPr>
                    </a:p>
                    <a:p>
                      <a:pPr algn="l" fontAlgn="ctr"/>
                      <a:endParaRPr lang="en-US" sz="1500" b="0" i="0" u="none" strike="noStrike" dirty="0">
                        <a:solidFill>
                          <a:schemeClr val="tx2">
                            <a:lumMod val="50000"/>
                          </a:schemeClr>
                        </a:solidFill>
                        <a:effectLst/>
                        <a:latin typeface="Century Gothic" panose="020B0502020202020204" pitchFamily="34" charset="0"/>
                      </a:endParaRPr>
                    </a:p>
                    <a:p>
                      <a:pPr algn="l" fontAlgn="ctr"/>
                      <a:r>
                        <a:rPr lang="en-US" sz="1500" b="0" i="0" u="none" strike="noStrike" dirty="0" err="1">
                          <a:solidFill>
                            <a:schemeClr val="tx2">
                              <a:lumMod val="50000"/>
                            </a:schemeClr>
                          </a:solidFill>
                          <a:effectLst/>
                          <a:latin typeface="Century Gothic" panose="020B0502020202020204" pitchFamily="34" charset="0"/>
                        </a:rPr>
                        <a:t>OpEx</a:t>
                      </a:r>
                      <a:r>
                        <a:rPr lang="en-US" sz="1500" b="0" i="0" u="none" strike="noStrike" dirty="0">
                          <a:solidFill>
                            <a:schemeClr val="tx2">
                              <a:lumMod val="50000"/>
                            </a:schemeClr>
                          </a:solidFill>
                          <a:effectLst/>
                          <a:latin typeface="Century Gothic" panose="020B0502020202020204" pitchFamily="34" charset="0"/>
                        </a:rPr>
                        <a:t>: $0/year for support, licensing, or ops</a:t>
                      </a:r>
                    </a:p>
                    <a:p>
                      <a:pPr algn="l" fontAlgn="ctr"/>
                      <a:endParaRPr lang="en-US" sz="1500" b="0" i="0" u="none" strike="noStrike" dirty="0">
                        <a:solidFill>
                          <a:schemeClr val="tx2">
                            <a:lumMod val="50000"/>
                          </a:schemeClr>
                        </a:solidFill>
                        <a:effectLst/>
                        <a:latin typeface="Century Gothic" panose="020B0502020202020204" pitchFamily="34" charset="0"/>
                      </a:endParaRPr>
                    </a:p>
                    <a:p>
                      <a:pPr algn="l" fontAlgn="ctr"/>
                      <a:r>
                        <a:rPr lang="en-US" sz="1500" b="0" i="0" u="none" strike="noStrike" dirty="0">
                          <a:solidFill>
                            <a:schemeClr val="tx2">
                              <a:lumMod val="50000"/>
                            </a:schemeClr>
                          </a:solidFill>
                          <a:effectLst/>
                          <a:latin typeface="Century Gothic" panose="020B0502020202020204" pitchFamily="34" charset="0"/>
                        </a:rPr>
                        <a:t>Include funding source if known (e.g., internal, grant, partnership)</a:t>
                      </a:r>
                    </a:p>
                    <a:p>
                      <a:pPr algn="l" fontAlgn="ctr"/>
                      <a:endParaRPr lang="en-US" sz="15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Tree>
    <p:extLst>
      <p:ext uri="{BB962C8B-B14F-4D97-AF65-F5344CB8AC3E}">
        <p14:creationId xmlns:p14="http://schemas.microsoft.com/office/powerpoint/2010/main" val="3612541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649475-D6A6-547C-B534-70DF3251D14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F84F5FA-2A7C-EE2B-959D-A47D12939BAA}"/>
              </a:ext>
            </a:extLst>
          </p:cNvPr>
          <p:cNvSpPr txBox="1"/>
          <p:nvPr/>
        </p:nvSpPr>
        <p:spPr>
          <a:xfrm>
            <a:off x="267241" y="168721"/>
            <a:ext cx="7854449" cy="584775"/>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7. Key Risks and Mitigation</a:t>
            </a:r>
          </a:p>
        </p:txBody>
      </p:sp>
      <p:graphicFrame>
        <p:nvGraphicFramePr>
          <p:cNvPr id="2" name="Table 1">
            <a:extLst>
              <a:ext uri="{FF2B5EF4-FFF2-40B4-BE49-F238E27FC236}">
                <a16:creationId xmlns:a16="http://schemas.microsoft.com/office/drawing/2014/main" id="{DC25E66E-1817-E710-EBF7-7E5F64A27F3F}"/>
              </a:ext>
            </a:extLst>
          </p:cNvPr>
          <p:cNvGraphicFramePr>
            <a:graphicFrameLocks noGrp="1"/>
          </p:cNvGraphicFramePr>
          <p:nvPr>
            <p:extLst>
              <p:ext uri="{D42A27DB-BD31-4B8C-83A1-F6EECF244321}">
                <p14:modId xmlns:p14="http://schemas.microsoft.com/office/powerpoint/2010/main" val="3944548001"/>
              </p:ext>
            </p:extLst>
          </p:nvPr>
        </p:nvGraphicFramePr>
        <p:xfrm>
          <a:off x="267240" y="1081254"/>
          <a:ext cx="11743527" cy="457200"/>
        </p:xfrm>
        <a:graphic>
          <a:graphicData uri="http://schemas.openxmlformats.org/drawingml/2006/table">
            <a:tbl>
              <a:tblPr>
                <a:effectLst/>
                <a:tableStyleId>{5C22544A-7EE6-4342-B048-85BDC9FD1C3A}</a:tableStyleId>
              </a:tblPr>
              <a:tblGrid>
                <a:gridCol w="11743527">
                  <a:extLst>
                    <a:ext uri="{9D8B030D-6E8A-4147-A177-3AD203B41FA5}">
                      <a16:colId xmlns:a16="http://schemas.microsoft.com/office/drawing/2014/main" val="2448353432"/>
                    </a:ext>
                  </a:extLst>
                </a:gridCol>
              </a:tblGrid>
              <a:tr h="379901">
                <a:tc>
                  <a:txBody>
                    <a:bodyPr/>
                    <a:lstStyle/>
                    <a:p>
                      <a:pPr algn="l" fontAlgn="b"/>
                      <a:r>
                        <a:rPr lang="en-US" sz="1200" b="0" i="1" kern="1200" dirty="0">
                          <a:solidFill>
                            <a:schemeClr val="tx1">
                              <a:lumMod val="65000"/>
                              <a:lumOff val="35000"/>
                            </a:schemeClr>
                          </a:solidFill>
                          <a:effectLst/>
                          <a:latin typeface="Century Gothic" panose="020B0502020202020204" pitchFamily="34" charset="0"/>
                          <a:ea typeface="+mn-ea"/>
                          <a:cs typeface="+mn-cs"/>
                        </a:rPr>
                        <a:t>Call out 1–2 top risks and how you will manage them (e.g., risk of regulatory delay → early engagement with local agencies).</a:t>
                      </a:r>
                      <a:endParaRPr lang="en-US" sz="1200" b="0" i="1" u="none" strike="noStrike" dirty="0">
                        <a:solidFill>
                          <a:schemeClr val="tx1">
                            <a:lumMod val="65000"/>
                            <a:lumOff val="35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764071318"/>
                  </a:ext>
                </a:extLst>
              </a:tr>
            </a:tbl>
          </a:graphicData>
        </a:graphic>
      </p:graphicFrame>
      <p:graphicFrame>
        <p:nvGraphicFramePr>
          <p:cNvPr id="3" name="Table 2">
            <a:extLst>
              <a:ext uri="{FF2B5EF4-FFF2-40B4-BE49-F238E27FC236}">
                <a16:creationId xmlns:a16="http://schemas.microsoft.com/office/drawing/2014/main" id="{5D64D721-A88A-D306-5132-4BB1F57AEDF2}"/>
              </a:ext>
            </a:extLst>
          </p:cNvPr>
          <p:cNvGraphicFramePr>
            <a:graphicFrameLocks noGrp="1"/>
          </p:cNvGraphicFramePr>
          <p:nvPr>
            <p:extLst>
              <p:ext uri="{D42A27DB-BD31-4B8C-83A1-F6EECF244321}">
                <p14:modId xmlns:p14="http://schemas.microsoft.com/office/powerpoint/2010/main" val="56126295"/>
              </p:ext>
            </p:extLst>
          </p:nvPr>
        </p:nvGraphicFramePr>
        <p:xfrm>
          <a:off x="267240" y="1690796"/>
          <a:ext cx="11743526" cy="4917394"/>
        </p:xfrm>
        <a:graphic>
          <a:graphicData uri="http://schemas.openxmlformats.org/drawingml/2006/table">
            <a:tbl>
              <a:tblPr firstRow="1" bandRow="1">
                <a:tableStyleId>{EB344D84-9AFB-497E-A393-DC336BA19D2E}</a:tableStyleId>
              </a:tblPr>
              <a:tblGrid>
                <a:gridCol w="5871763">
                  <a:extLst>
                    <a:ext uri="{9D8B030D-6E8A-4147-A177-3AD203B41FA5}">
                      <a16:colId xmlns:a16="http://schemas.microsoft.com/office/drawing/2014/main" val="20000"/>
                    </a:ext>
                  </a:extLst>
                </a:gridCol>
                <a:gridCol w="5871763">
                  <a:extLst>
                    <a:ext uri="{9D8B030D-6E8A-4147-A177-3AD203B41FA5}">
                      <a16:colId xmlns:a16="http://schemas.microsoft.com/office/drawing/2014/main" val="20001"/>
                    </a:ext>
                  </a:extLst>
                </a:gridCol>
              </a:tblGrid>
              <a:tr h="719221">
                <a:tc>
                  <a:txBody>
                    <a:bodyPr/>
                    <a:lstStyle/>
                    <a:p>
                      <a:pPr marL="114300" indent="0" algn="l"/>
                      <a:r>
                        <a:rPr lang="en-US" sz="1200" dirty="0">
                          <a:latin typeface="Century Gothic" panose="020B0502020202020204" pitchFamily="34" charset="0"/>
                        </a:rPr>
                        <a:t>Risk </a:t>
                      </a:r>
                      <a:endParaRPr lang="en-US" sz="1200" b="1" dirty="0">
                        <a:solidFill>
                          <a:schemeClr val="bg1"/>
                        </a:solidFill>
                        <a:latin typeface="Century Gothic" panose="020B0502020202020204" pitchFamily="34" charset="0"/>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marL="114300" indent="0" algn="l"/>
                      <a:r>
                        <a:rPr lang="en-US" sz="1200" kern="1200" dirty="0">
                          <a:latin typeface="Century Gothic" panose="020B0502020202020204" pitchFamily="34" charset="0"/>
                        </a:rPr>
                        <a:t>Mitigation</a:t>
                      </a:r>
                      <a:endParaRPr lang="en-US" sz="1200" b="1" kern="1200" dirty="0">
                        <a:solidFill>
                          <a:schemeClr val="bg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extLst>
                  <a:ext uri="{0D108BD9-81ED-4DB2-BD59-A6C34878D82A}">
                    <a16:rowId xmlns:a16="http://schemas.microsoft.com/office/drawing/2014/main" val="10000"/>
                  </a:ext>
                </a:extLst>
              </a:tr>
              <a:tr h="1399391">
                <a:tc>
                  <a:txBody>
                    <a:bodyPr/>
                    <a:lstStyle/>
                    <a:p>
                      <a:pPr marL="114300" indent="0" algn="l">
                        <a:buFont typeface="Arial" panose="020B0604020202020204" pitchFamily="34" charset="0"/>
                        <a:buNone/>
                      </a:pPr>
                      <a:endParaRPr lang="en-US" sz="1050" b="0" i="0" dirty="0">
                        <a:solidFill>
                          <a:schemeClr val="tx1"/>
                        </a:solidFill>
                        <a:latin typeface="Century Gothic" panose="020B0502020202020204" pitchFamily="34" charset="0"/>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14300"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399391">
                <a:tc>
                  <a:txBody>
                    <a:bodyPr/>
                    <a:lstStyle/>
                    <a:p>
                      <a:pPr marL="114300" lvl="1" indent="0" algn="l" defTabSz="914400" rtl="0" eaLnBrk="1" latinLnBrk="0" hangingPunct="1">
                        <a:buFont typeface="Arial" panose="020B0604020202020204" pitchFamily="34" charset="0"/>
                        <a:buNone/>
                      </a:pPr>
                      <a:endParaRPr lang="en-US" sz="1050" b="1"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14300"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1399391">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marL="114300" lvl="1" indent="0" algn="l" defTabSz="914400" rtl="0" eaLnBrk="1" latinLnBrk="0" hangingPunct="1">
                        <a:buFont typeface="Arial" panose="020B0604020202020204" pitchFamily="34" charset="0"/>
                        <a:buNone/>
                      </a:pPr>
                      <a:endParaRPr lang="en-US" sz="1050" b="0" i="0" kern="1200" dirty="0">
                        <a:solidFill>
                          <a:schemeClr val="tx1"/>
                        </a:solidFill>
                        <a:latin typeface="Century Gothic" panose="020B0502020202020204" pitchFamily="34" charset="0"/>
                        <a:ea typeface="+mn-ea"/>
                        <a:cs typeface="+mn-cs"/>
                      </a:endParaRPr>
                    </a:p>
                  </a:txBody>
                  <a:tcPr marL="46918" marR="46918" marT="59547" marB="59547"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357271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458971-D157-F956-DC59-4ED126B8533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FCDDAB0-70E3-5371-FB87-48589619D8AE}"/>
              </a:ext>
            </a:extLst>
          </p:cNvPr>
          <p:cNvSpPr txBox="1"/>
          <p:nvPr/>
        </p:nvSpPr>
        <p:spPr>
          <a:xfrm>
            <a:off x="267241" y="168721"/>
            <a:ext cx="7854449" cy="584775"/>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8. Recommendation / Ask</a:t>
            </a:r>
          </a:p>
        </p:txBody>
      </p:sp>
      <p:graphicFrame>
        <p:nvGraphicFramePr>
          <p:cNvPr id="5" name="Table 4">
            <a:extLst>
              <a:ext uri="{FF2B5EF4-FFF2-40B4-BE49-F238E27FC236}">
                <a16:creationId xmlns:a16="http://schemas.microsoft.com/office/drawing/2014/main" id="{E8BA561C-9C78-BFE2-3485-4E38CFE5ED0E}"/>
              </a:ext>
            </a:extLst>
          </p:cNvPr>
          <p:cNvGraphicFramePr>
            <a:graphicFrameLocks noGrp="1"/>
          </p:cNvGraphicFramePr>
          <p:nvPr>
            <p:extLst>
              <p:ext uri="{D42A27DB-BD31-4B8C-83A1-F6EECF244321}">
                <p14:modId xmlns:p14="http://schemas.microsoft.com/office/powerpoint/2010/main" val="1490443592"/>
              </p:ext>
            </p:extLst>
          </p:nvPr>
        </p:nvGraphicFramePr>
        <p:xfrm>
          <a:off x="267240" y="1081254"/>
          <a:ext cx="11743527" cy="5434876"/>
        </p:xfrm>
        <a:graphic>
          <a:graphicData uri="http://schemas.openxmlformats.org/drawingml/2006/table">
            <a:tbl>
              <a:tblPr>
                <a:effectLst/>
                <a:tableStyleId>{5C22544A-7EE6-4342-B048-85BDC9FD1C3A}</a:tableStyleId>
              </a:tblPr>
              <a:tblGrid>
                <a:gridCol w="1985766">
                  <a:extLst>
                    <a:ext uri="{9D8B030D-6E8A-4147-A177-3AD203B41FA5}">
                      <a16:colId xmlns:a16="http://schemas.microsoft.com/office/drawing/2014/main" val="2448353432"/>
                    </a:ext>
                  </a:extLst>
                </a:gridCol>
                <a:gridCol w="9757761">
                  <a:extLst>
                    <a:ext uri="{9D8B030D-6E8A-4147-A177-3AD203B41FA5}">
                      <a16:colId xmlns:a16="http://schemas.microsoft.com/office/drawing/2014/main" val="185754983"/>
                    </a:ext>
                  </a:extLst>
                </a:gridCol>
              </a:tblGrid>
              <a:tr h="5434876">
                <a:tc>
                  <a:txBody>
                    <a:bodyPr/>
                    <a:lstStyle/>
                    <a:p>
                      <a:pPr algn="l" fontAlgn="b"/>
                      <a:r>
                        <a:rPr lang="en-US" sz="1200" b="0" i="1" kern="1200" dirty="0">
                          <a:solidFill>
                            <a:schemeClr val="tx1">
                              <a:lumMod val="65000"/>
                              <a:lumOff val="35000"/>
                            </a:schemeClr>
                          </a:solidFill>
                          <a:effectLst/>
                          <a:latin typeface="Century Gothic" panose="020B0502020202020204" pitchFamily="34" charset="0"/>
                          <a:ea typeface="+mn-ea"/>
                          <a:cs typeface="+mn-cs"/>
                        </a:rPr>
                        <a:t>Be clear and direct: What are you asking decision-makers to approve or fund? Include timing (e.g., approval by the end of Q2 20xx to maintain the launch schedule).</a:t>
                      </a:r>
                      <a:endParaRPr lang="en-US" sz="1200" b="0" i="1" u="none" strike="noStrike" dirty="0">
                        <a:solidFill>
                          <a:schemeClr val="tx1">
                            <a:lumMod val="65000"/>
                            <a:lumOff val="35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l" fontAlgn="ctr"/>
                      <a:r>
                        <a:rPr lang="en-US" sz="1500" b="0" i="0" u="none" strike="noStrike" dirty="0">
                          <a:solidFill>
                            <a:schemeClr val="tx2">
                              <a:lumMod val="50000"/>
                            </a:schemeClr>
                          </a:solidFill>
                          <a:effectLst/>
                          <a:latin typeface="Century Gothic" panose="020B0502020202020204" pitchFamily="34" charset="0"/>
                        </a:rPr>
                        <a:t>Content</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Tree>
    <p:extLst>
      <p:ext uri="{BB962C8B-B14F-4D97-AF65-F5344CB8AC3E}">
        <p14:creationId xmlns:p14="http://schemas.microsoft.com/office/powerpoint/2010/main" val="870261309"/>
      </p:ext>
    </p:extLst>
  </p:cSld>
  <p:clrMapOvr>
    <a:masterClrMapping/>
  </p:clrMapOvr>
</p:sld>
</file>

<file path=ppt/theme/theme1.xml><?xml version="1.0" encoding="utf-8"?>
<a:theme xmlns:a="http://schemas.openxmlformats.org/drawingml/2006/main" name="IC-Business-Case-Presentation-Template_PowerPoint">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2862567C-C62C-432D-A104-9E979115F1AC}" vid="{99036166-040A-41BC-B1E9-5A48DC53C5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IC-Business-Case-Presentation-9296_PowerPoint</Template>
  <TotalTime>30</TotalTime>
  <Words>424</Words>
  <Application>Microsoft Office PowerPoint</Application>
  <PresentationFormat>Widescreen</PresentationFormat>
  <Paragraphs>53</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Century Gothic</vt:lpstr>
      <vt:lpstr>IC-Business-Case-Presentation-Template_PowerPoint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Walsh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Bess</cp:lastModifiedBy>
  <cp:revision>4</cp:revision>
  <dcterms:created xsi:type="dcterms:W3CDTF">2025-08-25T19:12:52Z</dcterms:created>
  <dcterms:modified xsi:type="dcterms:W3CDTF">2025-08-31T13:24:02Z</dcterms:modified>
</cp:coreProperties>
</file>