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304" r:id="rId2"/>
    <p:sldId id="305" r:id="rId3"/>
    <p:sldId id="306" r:id="rId4"/>
    <p:sldId id="307" r:id="rId5"/>
    <p:sldId id="308" r:id="rId6"/>
    <p:sldId id="319" r:id="rId7"/>
    <p:sldId id="320" r:id="rId8"/>
    <p:sldId id="321"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3FA"/>
    <a:srgbClr val="43B5C1"/>
    <a:srgbClr val="9DD9DF"/>
    <a:srgbClr val="98B1E4"/>
    <a:srgbClr val="BEE3F4"/>
    <a:srgbClr val="FFF3CD"/>
    <a:srgbClr val="EEB500"/>
    <a:srgbClr val="E3E335"/>
    <a:srgbClr val="FAF9D3"/>
    <a:srgbClr val="9A97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53BA20-CEFE-4501-AB43-55461C034D28}" v="9" dt="2025-08-31T23:12:17.0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95" d="100"/>
          <a:sy n="95" d="100"/>
        </p:scale>
        <p:origin x="108" y="5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3E53BA20-CEFE-4501-AB43-55461C034D28}"/>
    <pc:docChg chg="undo custSel addSld delSld modSld sldOrd">
      <pc:chgData name="Bess Dunlevy" userId="dd4b9a8537dbe9d0" providerId="LiveId" clId="{3E53BA20-CEFE-4501-AB43-55461C034D28}" dt="2025-08-31T23:12:34.662" v="226" actId="1076"/>
      <pc:docMkLst>
        <pc:docMk/>
      </pc:docMkLst>
      <pc:sldChg chg="del">
        <pc:chgData name="Bess Dunlevy" userId="dd4b9a8537dbe9d0" providerId="LiveId" clId="{3E53BA20-CEFE-4501-AB43-55461C034D28}" dt="2025-08-31T23:06:36.682" v="90" actId="47"/>
        <pc:sldMkLst>
          <pc:docMk/>
          <pc:sldMk cId="1889534648" sldId="256"/>
        </pc:sldMkLst>
      </pc:sldChg>
      <pc:sldChg chg="del">
        <pc:chgData name="Bess Dunlevy" userId="dd4b9a8537dbe9d0" providerId="LiveId" clId="{3E53BA20-CEFE-4501-AB43-55461C034D28}" dt="2025-08-31T23:06:39.246" v="92" actId="47"/>
        <pc:sldMkLst>
          <pc:docMk/>
          <pc:sldMk cId="4073460643" sldId="257"/>
        </pc:sldMkLst>
      </pc:sldChg>
      <pc:sldChg chg="del">
        <pc:chgData name="Bess Dunlevy" userId="dd4b9a8537dbe9d0" providerId="LiveId" clId="{3E53BA20-CEFE-4501-AB43-55461C034D28}" dt="2025-08-31T23:06:37.652" v="91" actId="47"/>
        <pc:sldMkLst>
          <pc:docMk/>
          <pc:sldMk cId="1810707444" sldId="258"/>
        </pc:sldMkLst>
      </pc:sldChg>
      <pc:sldChg chg="addSp delSp modSp mod">
        <pc:chgData name="Bess Dunlevy" userId="dd4b9a8537dbe9d0" providerId="LiveId" clId="{3E53BA20-CEFE-4501-AB43-55461C034D28}" dt="2025-08-31T23:12:34.662" v="226" actId="1076"/>
        <pc:sldMkLst>
          <pc:docMk/>
          <pc:sldMk cId="774198876" sldId="304"/>
        </pc:sldMkLst>
        <pc:spChg chg="mod">
          <ac:chgData name="Bess Dunlevy" userId="dd4b9a8537dbe9d0" providerId="LiveId" clId="{3E53BA20-CEFE-4501-AB43-55461C034D28}" dt="2025-08-31T23:12:29.974" v="224" actId="14100"/>
          <ac:spMkLst>
            <pc:docMk/>
            <pc:sldMk cId="774198876" sldId="304"/>
            <ac:spMk id="4" creationId="{981DF6A8-C561-46F6-7D01-0315277F25C7}"/>
          </ac:spMkLst>
        </pc:spChg>
        <pc:spChg chg="del">
          <ac:chgData name="Bess Dunlevy" userId="dd4b9a8537dbe9d0" providerId="LiveId" clId="{3E53BA20-CEFE-4501-AB43-55461C034D28}" dt="2025-08-31T23:05:49.523" v="43" actId="478"/>
          <ac:spMkLst>
            <pc:docMk/>
            <pc:sldMk cId="774198876" sldId="304"/>
            <ac:spMk id="5" creationId="{E075D651-1078-83FC-0174-E4FDF6C9169E}"/>
          </ac:spMkLst>
        </pc:spChg>
        <pc:spChg chg="del">
          <ac:chgData name="Bess Dunlevy" userId="dd4b9a8537dbe9d0" providerId="LiveId" clId="{3E53BA20-CEFE-4501-AB43-55461C034D28}" dt="2025-08-31T23:05:49.523" v="43" actId="478"/>
          <ac:spMkLst>
            <pc:docMk/>
            <pc:sldMk cId="774198876" sldId="304"/>
            <ac:spMk id="6" creationId="{138D0052-CB40-37A4-5E94-022312EE29B4}"/>
          </ac:spMkLst>
        </pc:spChg>
        <pc:picChg chg="del">
          <ac:chgData name="Bess Dunlevy" userId="dd4b9a8537dbe9d0" providerId="LiveId" clId="{3E53BA20-CEFE-4501-AB43-55461C034D28}" dt="2025-08-31T23:05:50.261" v="44" actId="478"/>
          <ac:picMkLst>
            <pc:docMk/>
            <pc:sldMk cId="774198876" sldId="304"/>
            <ac:picMk id="2" creationId="{01A2CD0F-40B3-940F-E2A0-2A9F822308EE}"/>
          </ac:picMkLst>
        </pc:picChg>
        <pc:picChg chg="del">
          <ac:chgData name="Bess Dunlevy" userId="dd4b9a8537dbe9d0" providerId="LiveId" clId="{3E53BA20-CEFE-4501-AB43-55461C034D28}" dt="2025-08-31T23:05:47.536" v="42" actId="478"/>
          <ac:picMkLst>
            <pc:docMk/>
            <pc:sldMk cId="774198876" sldId="304"/>
            <ac:picMk id="3" creationId="{08489E2A-B6C8-F930-A393-3D46172C09B5}"/>
          </ac:picMkLst>
        </pc:picChg>
        <pc:picChg chg="add mod">
          <ac:chgData name="Bess Dunlevy" userId="dd4b9a8537dbe9d0" providerId="LiveId" clId="{3E53BA20-CEFE-4501-AB43-55461C034D28}" dt="2025-08-31T23:12:34.662" v="226" actId="1076"/>
          <ac:picMkLst>
            <pc:docMk/>
            <pc:sldMk cId="774198876" sldId="304"/>
            <ac:picMk id="8" creationId="{F6152A78-366D-8F37-55D1-84CF63231C18}"/>
          </ac:picMkLst>
        </pc:picChg>
      </pc:sldChg>
      <pc:sldChg chg="addSp delSp modSp mod">
        <pc:chgData name="Bess Dunlevy" userId="dd4b9a8537dbe9d0" providerId="LiveId" clId="{3E53BA20-CEFE-4501-AB43-55461C034D28}" dt="2025-08-31T23:09:22.096" v="161" actId="255"/>
        <pc:sldMkLst>
          <pc:docMk/>
          <pc:sldMk cId="2783071638" sldId="305"/>
        </pc:sldMkLst>
        <pc:spChg chg="del mod">
          <ac:chgData name="Bess Dunlevy" userId="dd4b9a8537dbe9d0" providerId="LiveId" clId="{3E53BA20-CEFE-4501-AB43-55461C034D28}" dt="2025-08-31T23:06:50.364" v="123" actId="478"/>
          <ac:spMkLst>
            <pc:docMk/>
            <pc:sldMk cId="2783071638" sldId="305"/>
            <ac:spMk id="2" creationId="{F9FCA379-A5DE-427F-314D-4FE040ACCFC1}"/>
          </ac:spMkLst>
        </pc:spChg>
        <pc:spChg chg="del mod">
          <ac:chgData name="Bess Dunlevy" userId="dd4b9a8537dbe9d0" providerId="LiveId" clId="{3E53BA20-CEFE-4501-AB43-55461C034D28}" dt="2025-08-31T23:06:50.364" v="123" actId="478"/>
          <ac:spMkLst>
            <pc:docMk/>
            <pc:sldMk cId="2783071638" sldId="305"/>
            <ac:spMk id="3" creationId="{721E1D3D-25A0-F672-5454-C54D01009B33}"/>
          </ac:spMkLst>
        </pc:spChg>
        <pc:spChg chg="del mod">
          <ac:chgData name="Bess Dunlevy" userId="dd4b9a8537dbe9d0" providerId="LiveId" clId="{3E53BA20-CEFE-4501-AB43-55461C034D28}" dt="2025-08-31T23:07:48.604" v="139" actId="478"/>
          <ac:spMkLst>
            <pc:docMk/>
            <pc:sldMk cId="2783071638" sldId="305"/>
            <ac:spMk id="4" creationId="{BAC3E56F-9040-EB12-AB2F-1EB85145B6D7}"/>
          </ac:spMkLst>
        </pc:spChg>
        <pc:spChg chg="del">
          <ac:chgData name="Bess Dunlevy" userId="dd4b9a8537dbe9d0" providerId="LiveId" clId="{3E53BA20-CEFE-4501-AB43-55461C034D28}" dt="2025-08-31T23:06:52.136" v="124" actId="478"/>
          <ac:spMkLst>
            <pc:docMk/>
            <pc:sldMk cId="2783071638" sldId="305"/>
            <ac:spMk id="5" creationId="{084A81A9-8CD5-C0F6-9052-FA43C453F426}"/>
          </ac:spMkLst>
        </pc:spChg>
        <pc:spChg chg="del">
          <ac:chgData name="Bess Dunlevy" userId="dd4b9a8537dbe9d0" providerId="LiveId" clId="{3E53BA20-CEFE-4501-AB43-55461C034D28}" dt="2025-08-31T23:07:48.604" v="139" actId="478"/>
          <ac:spMkLst>
            <pc:docMk/>
            <pc:sldMk cId="2783071638" sldId="305"/>
            <ac:spMk id="6" creationId="{8C6E8139-50FC-D76D-E2FD-F24FE4FB6A9B}"/>
          </ac:spMkLst>
        </pc:spChg>
        <pc:spChg chg="del">
          <ac:chgData name="Bess Dunlevy" userId="dd4b9a8537dbe9d0" providerId="LiveId" clId="{3E53BA20-CEFE-4501-AB43-55461C034D28}" dt="2025-08-31T23:07:48.604" v="139" actId="478"/>
          <ac:spMkLst>
            <pc:docMk/>
            <pc:sldMk cId="2783071638" sldId="305"/>
            <ac:spMk id="7" creationId="{292873D0-2C03-DA76-C16C-771FED52BA3B}"/>
          </ac:spMkLst>
        </pc:spChg>
        <pc:spChg chg="del">
          <ac:chgData name="Bess Dunlevy" userId="dd4b9a8537dbe9d0" providerId="LiveId" clId="{3E53BA20-CEFE-4501-AB43-55461C034D28}" dt="2025-08-31T23:06:50.364" v="123" actId="478"/>
          <ac:spMkLst>
            <pc:docMk/>
            <pc:sldMk cId="2783071638" sldId="305"/>
            <ac:spMk id="8" creationId="{5C045A12-BD94-4BE5-5243-A2D5AF11BDB0}"/>
          </ac:spMkLst>
        </pc:spChg>
        <pc:spChg chg="del mod">
          <ac:chgData name="Bess Dunlevy" userId="dd4b9a8537dbe9d0" providerId="LiveId" clId="{3E53BA20-CEFE-4501-AB43-55461C034D28}" dt="2025-08-31T23:06:50.364" v="123" actId="478"/>
          <ac:spMkLst>
            <pc:docMk/>
            <pc:sldMk cId="2783071638" sldId="305"/>
            <ac:spMk id="12" creationId="{46CE2736-76A7-F984-E840-A580C940BC24}"/>
          </ac:spMkLst>
        </pc:spChg>
        <pc:spChg chg="del">
          <ac:chgData name="Bess Dunlevy" userId="dd4b9a8537dbe9d0" providerId="LiveId" clId="{3E53BA20-CEFE-4501-AB43-55461C034D28}" dt="2025-08-31T23:06:52.136" v="124" actId="478"/>
          <ac:spMkLst>
            <pc:docMk/>
            <pc:sldMk cId="2783071638" sldId="305"/>
            <ac:spMk id="13" creationId="{E54DFE61-9FDF-74E1-571E-71A83BF231B4}"/>
          </ac:spMkLst>
        </pc:spChg>
        <pc:graphicFrameChg chg="add del mod modGraphic">
          <ac:chgData name="Bess Dunlevy" userId="dd4b9a8537dbe9d0" providerId="LiveId" clId="{3E53BA20-CEFE-4501-AB43-55461C034D28}" dt="2025-08-31T23:07:48.604" v="139" actId="478"/>
          <ac:graphicFrameMkLst>
            <pc:docMk/>
            <pc:sldMk cId="2783071638" sldId="305"/>
            <ac:graphicFrameMk id="9" creationId="{95D18583-3DE7-C3AC-4F3F-755D01E61F74}"/>
          </ac:graphicFrameMkLst>
        </pc:graphicFrameChg>
        <pc:graphicFrameChg chg="add mod modGraphic">
          <ac:chgData name="Bess Dunlevy" userId="dd4b9a8537dbe9d0" providerId="LiveId" clId="{3E53BA20-CEFE-4501-AB43-55461C034D28}" dt="2025-08-31T23:09:22.096" v="161" actId="255"/>
          <ac:graphicFrameMkLst>
            <pc:docMk/>
            <pc:sldMk cId="2783071638" sldId="305"/>
            <ac:graphicFrameMk id="10" creationId="{34FA530E-49AD-20D3-D483-1EC74BA50944}"/>
          </ac:graphicFrameMkLst>
        </pc:graphicFrameChg>
      </pc:sldChg>
      <pc:sldChg chg="addSp delSp modSp mod">
        <pc:chgData name="Bess Dunlevy" userId="dd4b9a8537dbe9d0" providerId="LiveId" clId="{3E53BA20-CEFE-4501-AB43-55461C034D28}" dt="2025-08-31T23:09:37.732" v="167" actId="255"/>
        <pc:sldMkLst>
          <pc:docMk/>
          <pc:sldMk cId="1246400136" sldId="306"/>
        </pc:sldMkLst>
        <pc:spChg chg="del">
          <ac:chgData name="Bess Dunlevy" userId="dd4b9a8537dbe9d0" providerId="LiveId" clId="{3E53BA20-CEFE-4501-AB43-55461C034D28}" dt="2025-08-31T23:08:08.761" v="145" actId="478"/>
          <ac:spMkLst>
            <pc:docMk/>
            <pc:sldMk cId="1246400136" sldId="306"/>
            <ac:spMk id="2" creationId="{597B30F3-8095-2C72-E850-B77F4C8425BC}"/>
          </ac:spMkLst>
        </pc:spChg>
        <pc:spChg chg="del">
          <ac:chgData name="Bess Dunlevy" userId="dd4b9a8537dbe9d0" providerId="LiveId" clId="{3E53BA20-CEFE-4501-AB43-55461C034D28}" dt="2025-08-31T23:08:08.761" v="145" actId="478"/>
          <ac:spMkLst>
            <pc:docMk/>
            <pc:sldMk cId="1246400136" sldId="306"/>
            <ac:spMk id="3" creationId="{A8E834BA-EB67-B1EF-F218-B5545F2F3EEB}"/>
          </ac:spMkLst>
        </pc:spChg>
        <pc:spChg chg="del mod">
          <ac:chgData name="Bess Dunlevy" userId="dd4b9a8537dbe9d0" providerId="LiveId" clId="{3E53BA20-CEFE-4501-AB43-55461C034D28}" dt="2025-08-31T23:08:08.761" v="145" actId="478"/>
          <ac:spMkLst>
            <pc:docMk/>
            <pc:sldMk cId="1246400136" sldId="306"/>
            <ac:spMk id="4" creationId="{7A673F2A-603B-105A-851D-AB43BF929CD6}"/>
          </ac:spMkLst>
        </pc:spChg>
        <pc:spChg chg="del">
          <ac:chgData name="Bess Dunlevy" userId="dd4b9a8537dbe9d0" providerId="LiveId" clId="{3E53BA20-CEFE-4501-AB43-55461C034D28}" dt="2025-08-31T23:08:10.376" v="146" actId="478"/>
          <ac:spMkLst>
            <pc:docMk/>
            <pc:sldMk cId="1246400136" sldId="306"/>
            <ac:spMk id="5" creationId="{E6F29864-5D85-E48C-0B36-E40A4FBE85E7}"/>
          </ac:spMkLst>
        </pc:spChg>
        <pc:spChg chg="del mod">
          <ac:chgData name="Bess Dunlevy" userId="dd4b9a8537dbe9d0" providerId="LiveId" clId="{3E53BA20-CEFE-4501-AB43-55461C034D28}" dt="2025-08-31T23:08:08.761" v="145" actId="478"/>
          <ac:spMkLst>
            <pc:docMk/>
            <pc:sldMk cId="1246400136" sldId="306"/>
            <ac:spMk id="6" creationId="{D3B05524-9EAB-57A0-A502-EC6D2010B926}"/>
          </ac:spMkLst>
        </pc:spChg>
        <pc:spChg chg="del mod">
          <ac:chgData name="Bess Dunlevy" userId="dd4b9a8537dbe9d0" providerId="LiveId" clId="{3E53BA20-CEFE-4501-AB43-55461C034D28}" dt="2025-08-31T23:08:08.761" v="145" actId="478"/>
          <ac:spMkLst>
            <pc:docMk/>
            <pc:sldMk cId="1246400136" sldId="306"/>
            <ac:spMk id="7" creationId="{10E73A91-0763-BE15-6299-070EACD810ED}"/>
          </ac:spMkLst>
        </pc:spChg>
        <pc:spChg chg="del">
          <ac:chgData name="Bess Dunlevy" userId="dd4b9a8537dbe9d0" providerId="LiveId" clId="{3E53BA20-CEFE-4501-AB43-55461C034D28}" dt="2025-08-31T23:08:08.761" v="145" actId="478"/>
          <ac:spMkLst>
            <pc:docMk/>
            <pc:sldMk cId="1246400136" sldId="306"/>
            <ac:spMk id="8" creationId="{FCC85394-8FF0-0DBF-F0D0-97371D719F38}"/>
          </ac:spMkLst>
        </pc:spChg>
        <pc:spChg chg="del mod">
          <ac:chgData name="Bess Dunlevy" userId="dd4b9a8537dbe9d0" providerId="LiveId" clId="{3E53BA20-CEFE-4501-AB43-55461C034D28}" dt="2025-08-31T23:08:08.761" v="145" actId="478"/>
          <ac:spMkLst>
            <pc:docMk/>
            <pc:sldMk cId="1246400136" sldId="306"/>
            <ac:spMk id="12" creationId="{1C7B72DC-E19F-A853-F4E4-E3F3623C6252}"/>
          </ac:spMkLst>
        </pc:spChg>
        <pc:spChg chg="del">
          <ac:chgData name="Bess Dunlevy" userId="dd4b9a8537dbe9d0" providerId="LiveId" clId="{3E53BA20-CEFE-4501-AB43-55461C034D28}" dt="2025-08-31T23:08:10.376" v="146" actId="478"/>
          <ac:spMkLst>
            <pc:docMk/>
            <pc:sldMk cId="1246400136" sldId="306"/>
            <ac:spMk id="13" creationId="{13F7C305-C922-3BCB-323F-16162CBCF35B}"/>
          </ac:spMkLst>
        </pc:spChg>
        <pc:graphicFrameChg chg="add mod modGraphic">
          <ac:chgData name="Bess Dunlevy" userId="dd4b9a8537dbe9d0" providerId="LiveId" clId="{3E53BA20-CEFE-4501-AB43-55461C034D28}" dt="2025-08-31T23:09:37.732" v="167" actId="255"/>
          <ac:graphicFrameMkLst>
            <pc:docMk/>
            <pc:sldMk cId="1246400136" sldId="306"/>
            <ac:graphicFrameMk id="9" creationId="{72F1AF7A-419A-8A5C-A4A0-665910411242}"/>
          </ac:graphicFrameMkLst>
        </pc:graphicFrameChg>
      </pc:sldChg>
      <pc:sldChg chg="addSp delSp modSp mod">
        <pc:chgData name="Bess Dunlevy" userId="dd4b9a8537dbe9d0" providerId="LiveId" clId="{3E53BA20-CEFE-4501-AB43-55461C034D28}" dt="2025-08-31T23:10:31.008" v="184" actId="255"/>
        <pc:sldMkLst>
          <pc:docMk/>
          <pc:sldMk cId="3187454038" sldId="307"/>
        </pc:sldMkLst>
        <pc:spChg chg="del">
          <ac:chgData name="Bess Dunlevy" userId="dd4b9a8537dbe9d0" providerId="LiveId" clId="{3E53BA20-CEFE-4501-AB43-55461C034D28}" dt="2025-08-31T23:08:40.538" v="150" actId="478"/>
          <ac:spMkLst>
            <pc:docMk/>
            <pc:sldMk cId="3187454038" sldId="307"/>
            <ac:spMk id="4" creationId="{B68ACEFC-72B1-8FFF-7E93-A97FEE4D3083}"/>
          </ac:spMkLst>
        </pc:spChg>
        <pc:spChg chg="del">
          <ac:chgData name="Bess Dunlevy" userId="dd4b9a8537dbe9d0" providerId="LiveId" clId="{3E53BA20-CEFE-4501-AB43-55461C034D28}" dt="2025-08-31T23:08:40.538" v="150" actId="478"/>
          <ac:spMkLst>
            <pc:docMk/>
            <pc:sldMk cId="3187454038" sldId="307"/>
            <ac:spMk id="6" creationId="{968210A9-BF6F-5D37-6CE2-548398F4AADF}"/>
          </ac:spMkLst>
        </pc:spChg>
        <pc:spChg chg="del">
          <ac:chgData name="Bess Dunlevy" userId="dd4b9a8537dbe9d0" providerId="LiveId" clId="{3E53BA20-CEFE-4501-AB43-55461C034D28}" dt="2025-08-31T23:08:40.538" v="150" actId="478"/>
          <ac:spMkLst>
            <pc:docMk/>
            <pc:sldMk cId="3187454038" sldId="307"/>
            <ac:spMk id="7" creationId="{E61F462C-DD9B-0FD9-DD2B-C54277A03A21}"/>
          </ac:spMkLst>
        </pc:spChg>
        <pc:graphicFrameChg chg="add mod modGraphic">
          <ac:chgData name="Bess Dunlevy" userId="dd4b9a8537dbe9d0" providerId="LiveId" clId="{3E53BA20-CEFE-4501-AB43-55461C034D28}" dt="2025-08-31T23:10:31.008" v="184" actId="255"/>
          <ac:graphicFrameMkLst>
            <pc:docMk/>
            <pc:sldMk cId="3187454038" sldId="307"/>
            <ac:graphicFrameMk id="2" creationId="{49870314-7C03-F115-7FFE-6D67E4316AE2}"/>
          </ac:graphicFrameMkLst>
        </pc:graphicFrameChg>
        <pc:graphicFrameChg chg="del">
          <ac:chgData name="Bess Dunlevy" userId="dd4b9a8537dbe9d0" providerId="LiveId" clId="{3E53BA20-CEFE-4501-AB43-55461C034D28}" dt="2025-08-31T23:08:40.538" v="150" actId="478"/>
          <ac:graphicFrameMkLst>
            <pc:docMk/>
            <pc:sldMk cId="3187454038" sldId="307"/>
            <ac:graphicFrameMk id="9" creationId="{3A7F593B-5D6C-7DB4-2FBD-687F7AF6224E}"/>
          </ac:graphicFrameMkLst>
        </pc:graphicFrameChg>
      </pc:sldChg>
      <pc:sldChg chg="addSp delSp modSp mod">
        <pc:chgData name="Bess Dunlevy" userId="dd4b9a8537dbe9d0" providerId="LiveId" clId="{3E53BA20-CEFE-4501-AB43-55461C034D28}" dt="2025-08-31T23:11:26.123" v="198" actId="6549"/>
        <pc:sldMkLst>
          <pc:docMk/>
          <pc:sldMk cId="2023276941" sldId="308"/>
        </pc:sldMkLst>
        <pc:spChg chg="add mod">
          <ac:chgData name="Bess Dunlevy" userId="dd4b9a8537dbe9d0" providerId="LiveId" clId="{3E53BA20-CEFE-4501-AB43-55461C034D28}" dt="2025-08-31T23:11:26.123" v="198" actId="6549"/>
          <ac:spMkLst>
            <pc:docMk/>
            <pc:sldMk cId="2023276941" sldId="308"/>
            <ac:spMk id="3" creationId="{0486E7F2-020F-8085-6620-56C4BA7209EE}"/>
          </ac:spMkLst>
        </pc:spChg>
        <pc:spChg chg="del mod">
          <ac:chgData name="Bess Dunlevy" userId="dd4b9a8537dbe9d0" providerId="LiveId" clId="{3E53BA20-CEFE-4501-AB43-55461C034D28}" dt="2025-08-31T23:10:38.091" v="186" actId="478"/>
          <ac:spMkLst>
            <pc:docMk/>
            <pc:sldMk cId="2023276941" sldId="308"/>
            <ac:spMk id="4" creationId="{B3AD104B-90B2-AF21-2CF6-314626C25BC3}"/>
          </ac:spMkLst>
        </pc:spChg>
        <pc:spChg chg="del">
          <ac:chgData name="Bess Dunlevy" userId="dd4b9a8537dbe9d0" providerId="LiveId" clId="{3E53BA20-CEFE-4501-AB43-55461C034D28}" dt="2025-08-31T23:10:38.091" v="186" actId="478"/>
          <ac:spMkLst>
            <pc:docMk/>
            <pc:sldMk cId="2023276941" sldId="308"/>
            <ac:spMk id="6" creationId="{C3E598B5-D1E3-F234-4D2A-A86758C71DCA}"/>
          </ac:spMkLst>
        </pc:spChg>
        <pc:spChg chg="del mod">
          <ac:chgData name="Bess Dunlevy" userId="dd4b9a8537dbe9d0" providerId="LiveId" clId="{3E53BA20-CEFE-4501-AB43-55461C034D28}" dt="2025-08-31T23:10:38.091" v="186" actId="478"/>
          <ac:spMkLst>
            <pc:docMk/>
            <pc:sldMk cId="2023276941" sldId="308"/>
            <ac:spMk id="7" creationId="{E1E5202C-3B66-A8BB-29A1-00D4BD40DBCD}"/>
          </ac:spMkLst>
        </pc:spChg>
        <pc:graphicFrameChg chg="add mod">
          <ac:chgData name="Bess Dunlevy" userId="dd4b9a8537dbe9d0" providerId="LiveId" clId="{3E53BA20-CEFE-4501-AB43-55461C034D28}" dt="2025-08-31T23:11:16.801" v="196"/>
          <ac:graphicFrameMkLst>
            <pc:docMk/>
            <pc:sldMk cId="2023276941" sldId="308"/>
            <ac:graphicFrameMk id="2" creationId="{6ABBFC61-9F33-D78D-D5CD-7AB727A25CA2}"/>
          </ac:graphicFrameMkLst>
        </pc:graphicFrameChg>
        <pc:graphicFrameChg chg="del">
          <ac:chgData name="Bess Dunlevy" userId="dd4b9a8537dbe9d0" providerId="LiveId" clId="{3E53BA20-CEFE-4501-AB43-55461C034D28}" dt="2025-08-31T23:10:38.091" v="186" actId="478"/>
          <ac:graphicFrameMkLst>
            <pc:docMk/>
            <pc:sldMk cId="2023276941" sldId="308"/>
            <ac:graphicFrameMk id="9" creationId="{F9C1C917-9EDC-91B7-9F03-24249E633BE6}"/>
          </ac:graphicFrameMkLst>
        </pc:graphicFrameChg>
        <pc:picChg chg="add mod">
          <ac:chgData name="Bess Dunlevy" userId="dd4b9a8537dbe9d0" providerId="LiveId" clId="{3E53BA20-CEFE-4501-AB43-55461C034D28}" dt="2025-08-31T23:11:24.715" v="197"/>
          <ac:picMkLst>
            <pc:docMk/>
            <pc:sldMk cId="2023276941" sldId="308"/>
            <ac:picMk id="5" creationId="{49B48847-0391-D101-FAD0-764293668217}"/>
          </ac:picMkLst>
        </pc:picChg>
      </pc:sldChg>
      <pc:sldChg chg="delSp del mod">
        <pc:chgData name="Bess Dunlevy" userId="dd4b9a8537dbe9d0" providerId="LiveId" clId="{3E53BA20-CEFE-4501-AB43-55461C034D28}" dt="2025-08-31T23:12:13.132" v="218" actId="47"/>
        <pc:sldMkLst>
          <pc:docMk/>
          <pc:sldMk cId="2473562367" sldId="309"/>
        </pc:sldMkLst>
        <pc:spChg chg="del">
          <ac:chgData name="Bess Dunlevy" userId="dd4b9a8537dbe9d0" providerId="LiveId" clId="{3E53BA20-CEFE-4501-AB43-55461C034D28}" dt="2025-08-31T23:10:42.402" v="187" actId="478"/>
          <ac:spMkLst>
            <pc:docMk/>
            <pc:sldMk cId="2473562367" sldId="309"/>
            <ac:spMk id="4" creationId="{71C2361A-8EEC-FB83-E04E-4AD3764ADD45}"/>
          </ac:spMkLst>
        </pc:spChg>
        <pc:spChg chg="del">
          <ac:chgData name="Bess Dunlevy" userId="dd4b9a8537dbe9d0" providerId="LiveId" clId="{3E53BA20-CEFE-4501-AB43-55461C034D28}" dt="2025-08-31T23:10:43.870" v="188" actId="478"/>
          <ac:spMkLst>
            <pc:docMk/>
            <pc:sldMk cId="2473562367" sldId="309"/>
            <ac:spMk id="6" creationId="{6C57BE26-1CC8-2E30-30DF-3454E0CA8DC5}"/>
          </ac:spMkLst>
        </pc:spChg>
        <pc:spChg chg="del">
          <ac:chgData name="Bess Dunlevy" userId="dd4b9a8537dbe9d0" providerId="LiveId" clId="{3E53BA20-CEFE-4501-AB43-55461C034D28}" dt="2025-08-31T23:10:43.870" v="188" actId="478"/>
          <ac:spMkLst>
            <pc:docMk/>
            <pc:sldMk cId="2473562367" sldId="309"/>
            <ac:spMk id="7" creationId="{90DD186F-DD8C-DDC1-C773-6B698291440D}"/>
          </ac:spMkLst>
        </pc:spChg>
        <pc:spChg chg="del">
          <ac:chgData name="Bess Dunlevy" userId="dd4b9a8537dbe9d0" providerId="LiveId" clId="{3E53BA20-CEFE-4501-AB43-55461C034D28}" dt="2025-08-31T23:10:42.402" v="187" actId="478"/>
          <ac:spMkLst>
            <pc:docMk/>
            <pc:sldMk cId="2473562367" sldId="309"/>
            <ac:spMk id="8" creationId="{1DA96295-795A-DE4D-52CA-ABB5D35F5217}"/>
          </ac:spMkLst>
        </pc:spChg>
        <pc:graphicFrameChg chg="del">
          <ac:chgData name="Bess Dunlevy" userId="dd4b9a8537dbe9d0" providerId="LiveId" clId="{3E53BA20-CEFE-4501-AB43-55461C034D28}" dt="2025-08-31T23:10:42.402" v="187" actId="478"/>
          <ac:graphicFrameMkLst>
            <pc:docMk/>
            <pc:sldMk cId="2473562367" sldId="309"/>
            <ac:graphicFrameMk id="10" creationId="{72987BA1-98AC-59ED-503A-C84D40CDF5D8}"/>
          </ac:graphicFrameMkLst>
        </pc:graphicFrameChg>
      </pc:sldChg>
      <pc:sldChg chg="delSp del mod">
        <pc:chgData name="Bess Dunlevy" userId="dd4b9a8537dbe9d0" providerId="LiveId" clId="{3E53BA20-CEFE-4501-AB43-55461C034D28}" dt="2025-08-31T23:12:13.132" v="218" actId="47"/>
        <pc:sldMkLst>
          <pc:docMk/>
          <pc:sldMk cId="3565924296" sldId="310"/>
        </pc:sldMkLst>
        <pc:spChg chg="del">
          <ac:chgData name="Bess Dunlevy" userId="dd4b9a8537dbe9d0" providerId="LiveId" clId="{3E53BA20-CEFE-4501-AB43-55461C034D28}" dt="2025-08-31T23:10:48.158" v="189" actId="478"/>
          <ac:spMkLst>
            <pc:docMk/>
            <pc:sldMk cId="3565924296" sldId="310"/>
            <ac:spMk id="4" creationId="{6FEA662C-9C67-FF46-BF29-F8E01E5C8FCA}"/>
          </ac:spMkLst>
        </pc:spChg>
        <pc:spChg chg="del">
          <ac:chgData name="Bess Dunlevy" userId="dd4b9a8537dbe9d0" providerId="LiveId" clId="{3E53BA20-CEFE-4501-AB43-55461C034D28}" dt="2025-08-31T23:10:48.158" v="189" actId="478"/>
          <ac:spMkLst>
            <pc:docMk/>
            <pc:sldMk cId="3565924296" sldId="310"/>
            <ac:spMk id="6" creationId="{21826A90-7D80-B329-D9B9-FCB722CEC353}"/>
          </ac:spMkLst>
        </pc:spChg>
        <pc:spChg chg="del">
          <ac:chgData name="Bess Dunlevy" userId="dd4b9a8537dbe9d0" providerId="LiveId" clId="{3E53BA20-CEFE-4501-AB43-55461C034D28}" dt="2025-08-31T23:10:48.158" v="189" actId="478"/>
          <ac:spMkLst>
            <pc:docMk/>
            <pc:sldMk cId="3565924296" sldId="310"/>
            <ac:spMk id="7" creationId="{0AF9D019-1E22-44A1-1250-1A1117474D00}"/>
          </ac:spMkLst>
        </pc:spChg>
        <pc:spChg chg="del">
          <ac:chgData name="Bess Dunlevy" userId="dd4b9a8537dbe9d0" providerId="LiveId" clId="{3E53BA20-CEFE-4501-AB43-55461C034D28}" dt="2025-08-31T23:10:48.158" v="189" actId="478"/>
          <ac:spMkLst>
            <pc:docMk/>
            <pc:sldMk cId="3565924296" sldId="310"/>
            <ac:spMk id="8" creationId="{78A0DC82-7647-24F7-B850-B6BF46127BDF}"/>
          </ac:spMkLst>
        </pc:spChg>
        <pc:graphicFrameChg chg="del">
          <ac:chgData name="Bess Dunlevy" userId="dd4b9a8537dbe9d0" providerId="LiveId" clId="{3E53BA20-CEFE-4501-AB43-55461C034D28}" dt="2025-08-31T23:10:48.158" v="189" actId="478"/>
          <ac:graphicFrameMkLst>
            <pc:docMk/>
            <pc:sldMk cId="3565924296" sldId="310"/>
            <ac:graphicFrameMk id="10" creationId="{3CB46425-4952-3A93-76E5-1F2F04E62CA7}"/>
          </ac:graphicFrameMkLst>
        </pc:graphicFrameChg>
      </pc:sldChg>
      <pc:sldChg chg="delSp modSp del mod">
        <pc:chgData name="Bess Dunlevy" userId="dd4b9a8537dbe9d0" providerId="LiveId" clId="{3E53BA20-CEFE-4501-AB43-55461C034D28}" dt="2025-08-31T23:12:13.132" v="218" actId="47"/>
        <pc:sldMkLst>
          <pc:docMk/>
          <pc:sldMk cId="3105595407" sldId="311"/>
        </pc:sldMkLst>
        <pc:spChg chg="del mod">
          <ac:chgData name="Bess Dunlevy" userId="dd4b9a8537dbe9d0" providerId="LiveId" clId="{3E53BA20-CEFE-4501-AB43-55461C034D28}" dt="2025-08-31T23:10:52.249" v="191" actId="478"/>
          <ac:spMkLst>
            <pc:docMk/>
            <pc:sldMk cId="3105595407" sldId="311"/>
            <ac:spMk id="4" creationId="{36408B59-8A30-0639-AEA5-3738A0D0C834}"/>
          </ac:spMkLst>
        </pc:spChg>
        <pc:spChg chg="del mod">
          <ac:chgData name="Bess Dunlevy" userId="dd4b9a8537dbe9d0" providerId="LiveId" clId="{3E53BA20-CEFE-4501-AB43-55461C034D28}" dt="2025-08-31T23:10:52.249" v="191" actId="478"/>
          <ac:spMkLst>
            <pc:docMk/>
            <pc:sldMk cId="3105595407" sldId="311"/>
            <ac:spMk id="6" creationId="{F2E4C0EE-973F-BC4E-9CDE-B4006449FC90}"/>
          </ac:spMkLst>
        </pc:spChg>
        <pc:spChg chg="del">
          <ac:chgData name="Bess Dunlevy" userId="dd4b9a8537dbe9d0" providerId="LiveId" clId="{3E53BA20-CEFE-4501-AB43-55461C034D28}" dt="2025-08-31T23:10:52.249" v="191" actId="478"/>
          <ac:spMkLst>
            <pc:docMk/>
            <pc:sldMk cId="3105595407" sldId="311"/>
            <ac:spMk id="7" creationId="{11D3BBE9-35B1-BBEE-4104-5D3A1F4FEA68}"/>
          </ac:spMkLst>
        </pc:spChg>
        <pc:spChg chg="del">
          <ac:chgData name="Bess Dunlevy" userId="dd4b9a8537dbe9d0" providerId="LiveId" clId="{3E53BA20-CEFE-4501-AB43-55461C034D28}" dt="2025-08-31T23:10:52.249" v="191" actId="478"/>
          <ac:spMkLst>
            <pc:docMk/>
            <pc:sldMk cId="3105595407" sldId="311"/>
            <ac:spMk id="8" creationId="{3A24C593-A914-D56C-89A0-1A124AD4649E}"/>
          </ac:spMkLst>
        </pc:spChg>
        <pc:graphicFrameChg chg="del">
          <ac:chgData name="Bess Dunlevy" userId="dd4b9a8537dbe9d0" providerId="LiveId" clId="{3E53BA20-CEFE-4501-AB43-55461C034D28}" dt="2025-08-31T23:10:52.249" v="191" actId="478"/>
          <ac:graphicFrameMkLst>
            <pc:docMk/>
            <pc:sldMk cId="3105595407" sldId="311"/>
            <ac:graphicFrameMk id="10" creationId="{346C9345-DEC3-2B73-FC95-9E95AC3EDA16}"/>
          </ac:graphicFrameMkLst>
        </pc:graphicFrameChg>
      </pc:sldChg>
      <pc:sldChg chg="delSp del mod">
        <pc:chgData name="Bess Dunlevy" userId="dd4b9a8537dbe9d0" providerId="LiveId" clId="{3E53BA20-CEFE-4501-AB43-55461C034D28}" dt="2025-08-31T23:12:13.132" v="218" actId="47"/>
        <pc:sldMkLst>
          <pc:docMk/>
          <pc:sldMk cId="313074655" sldId="312"/>
        </pc:sldMkLst>
        <pc:spChg chg="del">
          <ac:chgData name="Bess Dunlevy" userId="dd4b9a8537dbe9d0" providerId="LiveId" clId="{3E53BA20-CEFE-4501-AB43-55461C034D28}" dt="2025-08-31T23:10:56.609" v="192" actId="478"/>
          <ac:spMkLst>
            <pc:docMk/>
            <pc:sldMk cId="313074655" sldId="312"/>
            <ac:spMk id="4" creationId="{316870BC-D763-8340-C839-A1699F13EDE2}"/>
          </ac:spMkLst>
        </pc:spChg>
        <pc:spChg chg="del">
          <ac:chgData name="Bess Dunlevy" userId="dd4b9a8537dbe9d0" providerId="LiveId" clId="{3E53BA20-CEFE-4501-AB43-55461C034D28}" dt="2025-08-31T23:10:56.609" v="192" actId="478"/>
          <ac:spMkLst>
            <pc:docMk/>
            <pc:sldMk cId="313074655" sldId="312"/>
            <ac:spMk id="7" creationId="{B5A741CC-4855-09D2-A287-2A08D3A4A24E}"/>
          </ac:spMkLst>
        </pc:spChg>
        <pc:spChg chg="del">
          <ac:chgData name="Bess Dunlevy" userId="dd4b9a8537dbe9d0" providerId="LiveId" clId="{3E53BA20-CEFE-4501-AB43-55461C034D28}" dt="2025-08-31T23:10:56.609" v="192" actId="478"/>
          <ac:spMkLst>
            <pc:docMk/>
            <pc:sldMk cId="313074655" sldId="312"/>
            <ac:spMk id="8" creationId="{A54EE2F5-01A5-4B9A-13C4-89EDF9BD78BB}"/>
          </ac:spMkLst>
        </pc:spChg>
        <pc:graphicFrameChg chg="del">
          <ac:chgData name="Bess Dunlevy" userId="dd4b9a8537dbe9d0" providerId="LiveId" clId="{3E53BA20-CEFE-4501-AB43-55461C034D28}" dt="2025-08-31T23:10:56.609" v="192" actId="478"/>
          <ac:graphicFrameMkLst>
            <pc:docMk/>
            <pc:sldMk cId="313074655" sldId="312"/>
            <ac:graphicFrameMk id="2" creationId="{7CAFD651-44B6-49CF-0F59-6F519B44DD4B}"/>
          </ac:graphicFrameMkLst>
        </pc:graphicFrameChg>
      </pc:sldChg>
      <pc:sldChg chg="delSp modSp del mod">
        <pc:chgData name="Bess Dunlevy" userId="dd4b9a8537dbe9d0" providerId="LiveId" clId="{3E53BA20-CEFE-4501-AB43-55461C034D28}" dt="2025-08-31T23:12:13.132" v="218" actId="47"/>
        <pc:sldMkLst>
          <pc:docMk/>
          <pc:sldMk cId="3292878315" sldId="313"/>
        </pc:sldMkLst>
        <pc:spChg chg="del mod">
          <ac:chgData name="Bess Dunlevy" userId="dd4b9a8537dbe9d0" providerId="LiveId" clId="{3E53BA20-CEFE-4501-AB43-55461C034D28}" dt="2025-08-31T23:11:02.296" v="194" actId="478"/>
          <ac:spMkLst>
            <pc:docMk/>
            <pc:sldMk cId="3292878315" sldId="313"/>
            <ac:spMk id="4" creationId="{E2098CB6-961A-0AAB-E44D-7A274AD6B504}"/>
          </ac:spMkLst>
        </pc:spChg>
        <pc:spChg chg="del mod">
          <ac:chgData name="Bess Dunlevy" userId="dd4b9a8537dbe9d0" providerId="LiveId" clId="{3E53BA20-CEFE-4501-AB43-55461C034D28}" dt="2025-08-31T23:11:02.296" v="194" actId="478"/>
          <ac:spMkLst>
            <pc:docMk/>
            <pc:sldMk cId="3292878315" sldId="313"/>
            <ac:spMk id="6" creationId="{B11CB711-BE16-2F0D-CE88-907A0937E5AC}"/>
          </ac:spMkLst>
        </pc:spChg>
        <pc:spChg chg="del">
          <ac:chgData name="Bess Dunlevy" userId="dd4b9a8537dbe9d0" providerId="LiveId" clId="{3E53BA20-CEFE-4501-AB43-55461C034D28}" dt="2025-08-31T23:11:02.296" v="194" actId="478"/>
          <ac:spMkLst>
            <pc:docMk/>
            <pc:sldMk cId="3292878315" sldId="313"/>
            <ac:spMk id="7" creationId="{8745815D-F71B-BA9E-7136-3A43E286618C}"/>
          </ac:spMkLst>
        </pc:spChg>
        <pc:spChg chg="del">
          <ac:chgData name="Bess Dunlevy" userId="dd4b9a8537dbe9d0" providerId="LiveId" clId="{3E53BA20-CEFE-4501-AB43-55461C034D28}" dt="2025-08-31T23:11:02.296" v="194" actId="478"/>
          <ac:spMkLst>
            <pc:docMk/>
            <pc:sldMk cId="3292878315" sldId="313"/>
            <ac:spMk id="8" creationId="{55FDBECB-B5C9-1207-FAEB-0CF5C7740D2F}"/>
          </ac:spMkLst>
        </pc:spChg>
        <pc:graphicFrameChg chg="del">
          <ac:chgData name="Bess Dunlevy" userId="dd4b9a8537dbe9d0" providerId="LiveId" clId="{3E53BA20-CEFE-4501-AB43-55461C034D28}" dt="2025-08-31T23:11:02.296" v="194" actId="478"/>
          <ac:graphicFrameMkLst>
            <pc:docMk/>
            <pc:sldMk cId="3292878315" sldId="313"/>
            <ac:graphicFrameMk id="2" creationId="{80BDD21D-F7BD-75BD-4D53-6BD38048C4E4}"/>
          </ac:graphicFrameMkLst>
        </pc:graphicFrameChg>
      </pc:sldChg>
      <pc:sldChg chg="delSp del mod">
        <pc:chgData name="Bess Dunlevy" userId="dd4b9a8537dbe9d0" providerId="LiveId" clId="{3E53BA20-CEFE-4501-AB43-55461C034D28}" dt="2025-08-31T23:12:13.132" v="218" actId="47"/>
        <pc:sldMkLst>
          <pc:docMk/>
          <pc:sldMk cId="1242892046" sldId="314"/>
        </pc:sldMkLst>
        <pc:spChg chg="del">
          <ac:chgData name="Bess Dunlevy" userId="dd4b9a8537dbe9d0" providerId="LiveId" clId="{3E53BA20-CEFE-4501-AB43-55461C034D28}" dt="2025-08-31T23:11:06.168" v="195" actId="478"/>
          <ac:spMkLst>
            <pc:docMk/>
            <pc:sldMk cId="1242892046" sldId="314"/>
            <ac:spMk id="4" creationId="{FA8BBD98-6C28-25FF-4A01-5CDA1A925920}"/>
          </ac:spMkLst>
        </pc:spChg>
        <pc:spChg chg="del">
          <ac:chgData name="Bess Dunlevy" userId="dd4b9a8537dbe9d0" providerId="LiveId" clId="{3E53BA20-CEFE-4501-AB43-55461C034D28}" dt="2025-08-31T23:11:06.168" v="195" actId="478"/>
          <ac:spMkLst>
            <pc:docMk/>
            <pc:sldMk cId="1242892046" sldId="314"/>
            <ac:spMk id="6" creationId="{C7E95885-644B-D1C0-F9A2-3716BACEB5C0}"/>
          </ac:spMkLst>
        </pc:spChg>
        <pc:spChg chg="del">
          <ac:chgData name="Bess Dunlevy" userId="dd4b9a8537dbe9d0" providerId="LiveId" clId="{3E53BA20-CEFE-4501-AB43-55461C034D28}" dt="2025-08-31T23:11:06.168" v="195" actId="478"/>
          <ac:spMkLst>
            <pc:docMk/>
            <pc:sldMk cId="1242892046" sldId="314"/>
            <ac:spMk id="7" creationId="{DC01B3AA-E004-22E2-9359-C0BC0299B379}"/>
          </ac:spMkLst>
        </pc:spChg>
        <pc:graphicFrameChg chg="del">
          <ac:chgData name="Bess Dunlevy" userId="dd4b9a8537dbe9d0" providerId="LiveId" clId="{3E53BA20-CEFE-4501-AB43-55461C034D28}" dt="2025-08-31T23:11:06.168" v="195" actId="478"/>
          <ac:graphicFrameMkLst>
            <pc:docMk/>
            <pc:sldMk cId="1242892046" sldId="314"/>
            <ac:graphicFrameMk id="9" creationId="{B7EDF94E-D7EA-D730-8056-A190B0D3FBC1}"/>
          </ac:graphicFrameMkLst>
        </pc:graphicFrameChg>
      </pc:sldChg>
      <pc:sldChg chg="del">
        <pc:chgData name="Bess Dunlevy" userId="dd4b9a8537dbe9d0" providerId="LiveId" clId="{3E53BA20-CEFE-4501-AB43-55461C034D28}" dt="2025-08-31T23:12:13.132" v="218" actId="47"/>
        <pc:sldMkLst>
          <pc:docMk/>
          <pc:sldMk cId="2800800655" sldId="315"/>
        </pc:sldMkLst>
      </pc:sldChg>
      <pc:sldChg chg="del">
        <pc:chgData name="Bess Dunlevy" userId="dd4b9a8537dbe9d0" providerId="LiveId" clId="{3E53BA20-CEFE-4501-AB43-55461C034D28}" dt="2025-08-31T23:12:13.132" v="218" actId="47"/>
        <pc:sldMkLst>
          <pc:docMk/>
          <pc:sldMk cId="3798572109" sldId="317"/>
        </pc:sldMkLst>
      </pc:sldChg>
      <pc:sldChg chg="del">
        <pc:chgData name="Bess Dunlevy" userId="dd4b9a8537dbe9d0" providerId="LiveId" clId="{3E53BA20-CEFE-4501-AB43-55461C034D28}" dt="2025-08-31T23:12:22.761" v="222" actId="47"/>
        <pc:sldMkLst>
          <pc:docMk/>
          <pc:sldMk cId="2868115336" sldId="318"/>
        </pc:sldMkLst>
      </pc:sldChg>
      <pc:sldChg chg="modSp add mod ord">
        <pc:chgData name="Bess Dunlevy" userId="dd4b9a8537dbe9d0" providerId="LiveId" clId="{3E53BA20-CEFE-4501-AB43-55461C034D28}" dt="2025-08-31T23:11:39.504" v="204" actId="6549"/>
        <pc:sldMkLst>
          <pc:docMk/>
          <pc:sldMk cId="3709232985" sldId="319"/>
        </pc:sldMkLst>
        <pc:graphicFrameChg chg="modGraphic">
          <ac:chgData name="Bess Dunlevy" userId="dd4b9a8537dbe9d0" providerId="LiveId" clId="{3E53BA20-CEFE-4501-AB43-55461C034D28}" dt="2025-08-31T23:11:39.504" v="204" actId="6549"/>
          <ac:graphicFrameMkLst>
            <pc:docMk/>
            <pc:sldMk cId="3709232985" sldId="319"/>
            <ac:graphicFrameMk id="10" creationId="{FB35B213-4EB3-0E9B-BF2B-AE9311D11182}"/>
          </ac:graphicFrameMkLst>
        </pc:graphicFrameChg>
      </pc:sldChg>
      <pc:sldChg chg="modSp add mod ord">
        <pc:chgData name="Bess Dunlevy" userId="dd4b9a8537dbe9d0" providerId="LiveId" clId="{3E53BA20-CEFE-4501-AB43-55461C034D28}" dt="2025-08-31T23:11:51.741" v="210" actId="6549"/>
        <pc:sldMkLst>
          <pc:docMk/>
          <pc:sldMk cId="3945726750" sldId="320"/>
        </pc:sldMkLst>
        <pc:graphicFrameChg chg="modGraphic">
          <ac:chgData name="Bess Dunlevy" userId="dd4b9a8537dbe9d0" providerId="LiveId" clId="{3E53BA20-CEFE-4501-AB43-55461C034D28}" dt="2025-08-31T23:11:51.741" v="210" actId="6549"/>
          <ac:graphicFrameMkLst>
            <pc:docMk/>
            <pc:sldMk cId="3945726750" sldId="320"/>
            <ac:graphicFrameMk id="9" creationId="{44B032DB-D2C6-0798-5E77-8A525AE2A979}"/>
          </ac:graphicFrameMkLst>
        </pc:graphicFrameChg>
      </pc:sldChg>
      <pc:sldChg chg="addSp modSp add mod ord">
        <pc:chgData name="Bess Dunlevy" userId="dd4b9a8537dbe9d0" providerId="LiveId" clId="{3E53BA20-CEFE-4501-AB43-55461C034D28}" dt="2025-08-31T23:12:21.570" v="221" actId="14100"/>
        <pc:sldMkLst>
          <pc:docMk/>
          <pc:sldMk cId="1777991467" sldId="321"/>
        </pc:sldMkLst>
        <pc:spChg chg="add mod">
          <ac:chgData name="Bess Dunlevy" userId="dd4b9a8537dbe9d0" providerId="LiveId" clId="{3E53BA20-CEFE-4501-AB43-55461C034D28}" dt="2025-08-31T23:12:17.087" v="219"/>
          <ac:spMkLst>
            <pc:docMk/>
            <pc:sldMk cId="1777991467" sldId="321"/>
            <ac:spMk id="3" creationId="{D050AFC8-5C26-DD84-4FAE-08165CBA2C76}"/>
          </ac:spMkLst>
        </pc:spChg>
        <pc:graphicFrameChg chg="mod modGraphic">
          <ac:chgData name="Bess Dunlevy" userId="dd4b9a8537dbe9d0" providerId="LiveId" clId="{3E53BA20-CEFE-4501-AB43-55461C034D28}" dt="2025-08-31T23:12:21.570" v="221" actId="14100"/>
          <ac:graphicFrameMkLst>
            <pc:docMk/>
            <pc:sldMk cId="1777991467" sldId="321"/>
            <ac:graphicFrameMk id="2" creationId="{84A96D6A-B48E-622A-C7BF-918BE3F6704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8/31/2025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8/31/2025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8/31/2025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87001-E213-BB41-C5FA-7E7C84C4EB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81DF6A8-C561-46F6-7D01-0315277F25C7}"/>
              </a:ext>
            </a:extLst>
          </p:cNvPr>
          <p:cNvSpPr txBox="1"/>
          <p:nvPr/>
        </p:nvSpPr>
        <p:spPr>
          <a:xfrm>
            <a:off x="417250" y="372862"/>
            <a:ext cx="11002590"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Marketing Business Case Template Example</a:t>
            </a:r>
          </a:p>
        </p:txBody>
      </p:sp>
      <p:pic>
        <p:nvPicPr>
          <p:cNvPr id="8" name="Picture 7" descr="A green and white business case template&#10;&#10;AI-generated content may be incorrect.">
            <a:extLst>
              <a:ext uri="{FF2B5EF4-FFF2-40B4-BE49-F238E27FC236}">
                <a16:creationId xmlns:a16="http://schemas.microsoft.com/office/drawing/2014/main" id="{F6152A78-366D-8F37-55D1-84CF63231C18}"/>
              </a:ext>
            </a:extLst>
          </p:cNvPr>
          <p:cNvPicPr>
            <a:picLocks noChangeAspect="1"/>
          </p:cNvPicPr>
          <p:nvPr/>
        </p:nvPicPr>
        <p:blipFill>
          <a:blip r:embed="rId2">
            <a:alphaModFix amt="26000"/>
            <a:extLst>
              <a:ext uri="{28A0092B-C50C-407E-A947-70E740481C1C}">
                <a14:useLocalDpi xmlns:a14="http://schemas.microsoft.com/office/drawing/2010/main" val="0"/>
              </a:ext>
            </a:extLst>
          </a:blip>
          <a:stretch>
            <a:fillRect/>
          </a:stretch>
        </p:blipFill>
        <p:spPr>
          <a:xfrm>
            <a:off x="417250" y="1085953"/>
            <a:ext cx="7395790" cy="5543396"/>
          </a:xfrm>
          <a:prstGeom prst="rect">
            <a:avLst/>
          </a:prstGeom>
        </p:spPr>
      </p:pic>
    </p:spTree>
    <p:extLst>
      <p:ext uri="{BB962C8B-B14F-4D97-AF65-F5344CB8AC3E}">
        <p14:creationId xmlns:p14="http://schemas.microsoft.com/office/powerpoint/2010/main" val="77419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1085F-5CB2-3267-E507-ACC2CC602E7B}"/>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34FA530E-49AD-20D3-D483-1EC74BA50944}"/>
              </a:ext>
            </a:extLst>
          </p:cNvPr>
          <p:cNvGraphicFramePr>
            <a:graphicFrameLocks noGrp="1"/>
          </p:cNvGraphicFramePr>
          <p:nvPr>
            <p:extLst>
              <p:ext uri="{D42A27DB-BD31-4B8C-83A1-F6EECF244321}">
                <p14:modId xmlns:p14="http://schemas.microsoft.com/office/powerpoint/2010/main" val="2818077125"/>
              </p:ext>
            </p:extLst>
          </p:nvPr>
        </p:nvGraphicFramePr>
        <p:xfrm>
          <a:off x="203200" y="264161"/>
          <a:ext cx="11805920" cy="6441437"/>
        </p:xfrm>
        <a:graphic>
          <a:graphicData uri="http://schemas.openxmlformats.org/drawingml/2006/table">
            <a:tbl>
              <a:tblPr/>
              <a:tblGrid>
                <a:gridCol w="332562">
                  <a:extLst>
                    <a:ext uri="{9D8B030D-6E8A-4147-A177-3AD203B41FA5}">
                      <a16:colId xmlns:a16="http://schemas.microsoft.com/office/drawing/2014/main" val="1989116462"/>
                    </a:ext>
                  </a:extLst>
                </a:gridCol>
                <a:gridCol w="5736679">
                  <a:extLst>
                    <a:ext uri="{9D8B030D-6E8A-4147-A177-3AD203B41FA5}">
                      <a16:colId xmlns:a16="http://schemas.microsoft.com/office/drawing/2014/main" val="1856031795"/>
                    </a:ext>
                  </a:extLst>
                </a:gridCol>
                <a:gridCol w="5736679">
                  <a:extLst>
                    <a:ext uri="{9D8B030D-6E8A-4147-A177-3AD203B41FA5}">
                      <a16:colId xmlns:a16="http://schemas.microsoft.com/office/drawing/2014/main" val="433471103"/>
                    </a:ext>
                  </a:extLst>
                </a:gridCol>
              </a:tblGrid>
              <a:tr h="396396">
                <a:tc gridSpan="2">
                  <a:txBody>
                    <a:bodyPr/>
                    <a:lstStyle/>
                    <a:p>
                      <a:pPr algn="l" fontAlgn="b">
                        <a:buNone/>
                      </a:pPr>
                      <a:r>
                        <a:rPr lang="en-US" sz="1600" b="1" i="0" u="none" strike="noStrike" dirty="0">
                          <a:solidFill>
                            <a:srgbClr val="4EA72E"/>
                          </a:solidFill>
                          <a:effectLst/>
                          <a:latin typeface="Century Gothic" panose="020B0502020202020204" pitchFamily="34" charset="0"/>
                        </a:rPr>
                        <a:t>1. Executive Summary</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3380364952"/>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a concise overview of the marketing initiative, key goals, and high-level recommendation (write this last).</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10114646"/>
                  </a:ext>
                </a:extLst>
              </a:tr>
              <a:tr h="1238739">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This business case proposes a multi-channel marketing campaign to increase commercial EV fleet adoption in California and Texas. By targeting logistics managers and sustainability officers, the initiative aims to drive a 25% increase in qualified leads over Q2–Q3 while positioning Positive Charge as a category leader in clean fleet infrastructure.</a:t>
                      </a: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4044851597"/>
                  </a:ext>
                </a:extLst>
              </a:tr>
              <a:tr h="272522">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531320133"/>
                  </a:ext>
                </a:extLst>
              </a:tr>
              <a:tr h="408784">
                <a:tc gridSpan="2">
                  <a:txBody>
                    <a:bodyPr/>
                    <a:lstStyle/>
                    <a:p>
                      <a:pPr algn="l" fontAlgn="b">
                        <a:buNone/>
                      </a:pPr>
                      <a:r>
                        <a:rPr lang="en-US" sz="1600" b="1" i="0" u="none" strike="noStrike">
                          <a:solidFill>
                            <a:srgbClr val="4EA72E"/>
                          </a:solidFill>
                          <a:effectLst/>
                          <a:latin typeface="Century Gothic" panose="020B0502020202020204" pitchFamily="34" charset="0"/>
                        </a:rPr>
                        <a:t>2. Business Objectives</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3799794206"/>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What business need, opportunity, or challenge is this addressing? How does it align with the company’s strategic goals?</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78806201"/>
                  </a:ext>
                </a:extLst>
              </a:tr>
              <a:tr h="1238739">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To meet 2025 revenue goals and support our expansion strategy, Positive Charge needs to generate demand among mid-sized commercial fleet operators who are eligible for government EV incentives. This campaign will build brand awareness and generate high-quality leads aligned with our sales capacity.</a:t>
                      </a: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66951093"/>
                  </a:ext>
                </a:extLst>
              </a:tr>
              <a:tr h="272522">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695982099"/>
                  </a:ext>
                </a:extLst>
              </a:tr>
              <a:tr h="408784">
                <a:tc gridSpan="2">
                  <a:txBody>
                    <a:bodyPr/>
                    <a:lstStyle/>
                    <a:p>
                      <a:pPr algn="l" fontAlgn="b">
                        <a:buNone/>
                      </a:pPr>
                      <a:r>
                        <a:rPr lang="en-US" sz="1600" b="1" i="0" u="none" strike="noStrike">
                          <a:solidFill>
                            <a:srgbClr val="4EA72E"/>
                          </a:solidFill>
                          <a:effectLst/>
                          <a:latin typeface="Century Gothic" panose="020B0502020202020204" pitchFamily="34" charset="0"/>
                        </a:rPr>
                        <a:t>3. Proposed Marketing Initiative</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656244807"/>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a description of the campaign/project, the target audience, and the channels or tactics to be used (e.g., social, paid, content, partnerships).</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74849685"/>
                  </a:ext>
                </a:extLst>
              </a:tr>
              <a:tr h="1498874">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We propose a targeted campaign that includes paid LinkedIn ads, fleet-focused webinars, and localized email outreach. Messaging will emphasize cost savings, ESG alignment, and federal/state funding. Core campaign components include:</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A new eBook: Fleet Electrification in 2025: A Practical Guide</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Video testimonials from early adopter clients in Los Angeles and Dallas</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Partnership with Cleantech Logistics Weekly newsletter</a:t>
                      </a: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680696644"/>
                  </a:ext>
                </a:extLst>
              </a:tr>
            </a:tbl>
          </a:graphicData>
        </a:graphic>
      </p:graphicFrame>
    </p:spTree>
    <p:extLst>
      <p:ext uri="{BB962C8B-B14F-4D97-AF65-F5344CB8AC3E}">
        <p14:creationId xmlns:p14="http://schemas.microsoft.com/office/powerpoint/2010/main" val="2783071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58197-15BE-5826-10D2-8458CB8D516C}"/>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72F1AF7A-419A-8A5C-A4A0-665910411242}"/>
              </a:ext>
            </a:extLst>
          </p:cNvPr>
          <p:cNvGraphicFramePr>
            <a:graphicFrameLocks noGrp="1"/>
          </p:cNvGraphicFramePr>
          <p:nvPr>
            <p:extLst>
              <p:ext uri="{D42A27DB-BD31-4B8C-83A1-F6EECF244321}">
                <p14:modId xmlns:p14="http://schemas.microsoft.com/office/powerpoint/2010/main" val="2024732585"/>
              </p:ext>
            </p:extLst>
          </p:nvPr>
        </p:nvGraphicFramePr>
        <p:xfrm>
          <a:off x="182880" y="213361"/>
          <a:ext cx="11836401" cy="6471922"/>
        </p:xfrm>
        <a:graphic>
          <a:graphicData uri="http://schemas.openxmlformats.org/drawingml/2006/table">
            <a:tbl>
              <a:tblPr/>
              <a:tblGrid>
                <a:gridCol w="333421">
                  <a:extLst>
                    <a:ext uri="{9D8B030D-6E8A-4147-A177-3AD203B41FA5}">
                      <a16:colId xmlns:a16="http://schemas.microsoft.com/office/drawing/2014/main" val="3340050395"/>
                    </a:ext>
                  </a:extLst>
                </a:gridCol>
                <a:gridCol w="5751490">
                  <a:extLst>
                    <a:ext uri="{9D8B030D-6E8A-4147-A177-3AD203B41FA5}">
                      <a16:colId xmlns:a16="http://schemas.microsoft.com/office/drawing/2014/main" val="4066472312"/>
                    </a:ext>
                  </a:extLst>
                </a:gridCol>
                <a:gridCol w="5751490">
                  <a:extLst>
                    <a:ext uri="{9D8B030D-6E8A-4147-A177-3AD203B41FA5}">
                      <a16:colId xmlns:a16="http://schemas.microsoft.com/office/drawing/2014/main" val="1772027397"/>
                    </a:ext>
                  </a:extLst>
                </a:gridCol>
              </a:tblGrid>
              <a:tr h="418116">
                <a:tc gridSpan="2">
                  <a:txBody>
                    <a:bodyPr/>
                    <a:lstStyle/>
                    <a:p>
                      <a:pPr algn="l" fontAlgn="b">
                        <a:buNone/>
                      </a:pPr>
                      <a:r>
                        <a:rPr lang="en-US" sz="1600" b="1" i="0" u="none" strike="noStrike" dirty="0">
                          <a:solidFill>
                            <a:srgbClr val="4EA72E"/>
                          </a:solidFill>
                          <a:effectLst/>
                          <a:latin typeface="Century Gothic" panose="020B0502020202020204" pitchFamily="34" charset="0"/>
                        </a:rPr>
                        <a:t>4. Market and Customer Analysis</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267526616"/>
                  </a:ext>
                </a:extLst>
              </a:tr>
              <a:tr h="240734">
                <a:tc gridSpan="3">
                  <a:txBody>
                    <a:bodyPr/>
                    <a:lstStyle/>
                    <a:p>
                      <a:pPr algn="l" fontAlgn="b">
                        <a:buNone/>
                      </a:pPr>
                      <a:r>
                        <a:rPr lang="en-US" sz="1200" b="1" i="0" u="none" strike="noStrike" dirty="0">
                          <a:solidFill>
                            <a:srgbClr val="4EA72E"/>
                          </a:solidFill>
                          <a:effectLst/>
                          <a:latin typeface="Century Gothic" panose="020B0502020202020204" pitchFamily="34" charset="0"/>
                        </a:rPr>
                        <a:t>Include a brief market overview (size, trends, gaps), along with customer insights or pain points, and a competitive landscape summary.</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0005176"/>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The commercial EV infrastructure market is projected to grow at 26% CAGR through 2028. Our target segment—logistics companies with 20–100 vehicles—is underserved and highly responsive to clear ROI messaging. While competitors like Amply and </a:t>
                      </a:r>
                      <a:r>
                        <a:rPr lang="en-US" sz="1400" b="0" i="0" u="none" strike="noStrike" dirty="0" err="1">
                          <a:solidFill>
                            <a:srgbClr val="000000"/>
                          </a:solidFill>
                          <a:effectLst/>
                          <a:latin typeface="Century Gothic" panose="020B0502020202020204" pitchFamily="34" charset="0"/>
                        </a:rPr>
                        <a:t>EVgo</a:t>
                      </a:r>
                      <a:r>
                        <a:rPr lang="en-US" sz="1400" b="0" i="0" u="none" strike="noStrike" dirty="0">
                          <a:solidFill>
                            <a:srgbClr val="000000"/>
                          </a:solidFill>
                          <a:effectLst/>
                          <a:latin typeface="Century Gothic" panose="020B0502020202020204" pitchFamily="34" charset="0"/>
                        </a:rPr>
                        <a:t> focus on large enterprises, Positive Charge can win with regional personalization and agility.</a:t>
                      </a: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872905094"/>
                  </a:ext>
                </a:extLst>
              </a:tr>
              <a:tr h="278744">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1762987795"/>
                  </a:ext>
                </a:extLst>
              </a:tr>
              <a:tr h="418116">
                <a:tc gridSpan="2">
                  <a:txBody>
                    <a:bodyPr/>
                    <a:lstStyle/>
                    <a:p>
                      <a:pPr algn="l" fontAlgn="b">
                        <a:buNone/>
                      </a:pPr>
                      <a:r>
                        <a:rPr lang="en-US" sz="1600" b="1" i="0" u="none" strike="noStrike">
                          <a:solidFill>
                            <a:srgbClr val="4EA72E"/>
                          </a:solidFill>
                          <a:effectLst/>
                          <a:latin typeface="Century Gothic" panose="020B0502020202020204" pitchFamily="34" charset="0"/>
                        </a:rPr>
                        <a:t>5. Key Benefits and Strategic Value</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1739489945"/>
                  </a:ext>
                </a:extLst>
              </a:tr>
              <a:tr h="377570">
                <a:tc gridSpan="3">
                  <a:txBody>
                    <a:bodyPr/>
                    <a:lstStyle/>
                    <a:p>
                      <a:pPr algn="l" fontAlgn="b">
                        <a:buNone/>
                      </a:pPr>
                      <a:r>
                        <a:rPr lang="en-US" sz="1200" b="1" i="0" u="none" strike="noStrike" dirty="0">
                          <a:solidFill>
                            <a:srgbClr val="4EA72E"/>
                          </a:solidFill>
                          <a:effectLst/>
                          <a:latin typeface="Century Gothic" panose="020B0502020202020204" pitchFamily="34" charset="0"/>
                        </a:rPr>
                        <a:t>Note the expected marketing outcomes (e.g., lead gen, brand lift, engagement) and the business impact (e.g., increased revenue, market penetration, retention).</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19586754"/>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1" i="0" u="none" strike="noStrike" dirty="0">
                          <a:solidFill>
                            <a:srgbClr val="000000"/>
                          </a:solidFill>
                          <a:effectLst/>
                          <a:latin typeface="Century Gothic" panose="020B0502020202020204" pitchFamily="34" charset="0"/>
                        </a:rPr>
                        <a:t>Accelerates</a:t>
                      </a:r>
                      <a:r>
                        <a:rPr lang="en-US" sz="1400" b="0" i="0" u="none" strike="noStrike" dirty="0">
                          <a:solidFill>
                            <a:srgbClr val="000000"/>
                          </a:solidFill>
                          <a:effectLst/>
                          <a:latin typeface="Century Gothic" panose="020B0502020202020204" pitchFamily="34" charset="0"/>
                        </a:rPr>
                        <a:t> sales pipeline growth in two strategic regions</a:t>
                      </a:r>
                      <a:br>
                        <a:rPr lang="en-US" sz="1400" b="0" i="0" u="none" strike="noStrike" dirty="0">
                          <a:solidFill>
                            <a:srgbClr val="000000"/>
                          </a:solidFill>
                          <a:effectLst/>
                          <a:latin typeface="Century Gothic" panose="020B0502020202020204" pitchFamily="34" charset="0"/>
                        </a:rPr>
                      </a:br>
                      <a:r>
                        <a:rPr lang="en-US" sz="1400" b="1" i="0" u="none" strike="noStrike" dirty="0">
                          <a:solidFill>
                            <a:srgbClr val="000000"/>
                          </a:solidFill>
                          <a:effectLst/>
                          <a:latin typeface="Century Gothic" panose="020B0502020202020204" pitchFamily="34" charset="0"/>
                        </a:rPr>
                        <a:t>Differentiates</a:t>
                      </a:r>
                      <a:r>
                        <a:rPr lang="en-US" sz="1400" b="0" i="0" u="none" strike="noStrike" dirty="0">
                          <a:solidFill>
                            <a:srgbClr val="000000"/>
                          </a:solidFill>
                          <a:effectLst/>
                          <a:latin typeface="Century Gothic" panose="020B0502020202020204" pitchFamily="34" charset="0"/>
                        </a:rPr>
                        <a:t> Positive Charge with value-led messaging and practical guidance</a:t>
                      </a:r>
                      <a:br>
                        <a:rPr lang="en-US" sz="1400" b="0" i="0" u="none" strike="noStrike" dirty="0">
                          <a:solidFill>
                            <a:srgbClr val="000000"/>
                          </a:solidFill>
                          <a:effectLst/>
                          <a:latin typeface="Century Gothic" panose="020B0502020202020204" pitchFamily="34" charset="0"/>
                        </a:rPr>
                      </a:br>
                      <a:r>
                        <a:rPr lang="en-US" sz="1400" b="1" i="0" u="none" strike="noStrike" dirty="0">
                          <a:solidFill>
                            <a:srgbClr val="000000"/>
                          </a:solidFill>
                          <a:effectLst/>
                          <a:latin typeface="Century Gothic" panose="020B0502020202020204" pitchFamily="34" charset="0"/>
                        </a:rPr>
                        <a:t>Strengthens</a:t>
                      </a:r>
                      <a:r>
                        <a:rPr lang="en-US" sz="1400" b="0" i="0" u="none" strike="noStrike" dirty="0">
                          <a:solidFill>
                            <a:srgbClr val="000000"/>
                          </a:solidFill>
                          <a:effectLst/>
                          <a:latin typeface="Century Gothic" panose="020B0502020202020204" pitchFamily="34" charset="0"/>
                        </a:rPr>
                        <a:t> partnerships with regional EV advisory groups and industry publications</a:t>
                      </a: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437454556"/>
                  </a:ext>
                </a:extLst>
              </a:tr>
              <a:tr h="278744">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664694587"/>
                  </a:ext>
                </a:extLst>
              </a:tr>
              <a:tr h="418116">
                <a:tc gridSpan="2">
                  <a:txBody>
                    <a:bodyPr/>
                    <a:lstStyle/>
                    <a:p>
                      <a:pPr algn="l" fontAlgn="b">
                        <a:buNone/>
                      </a:pPr>
                      <a:r>
                        <a:rPr lang="en-US" sz="1600" b="1" i="0" u="none" strike="noStrike">
                          <a:solidFill>
                            <a:srgbClr val="4EA72E"/>
                          </a:solidFill>
                          <a:effectLst/>
                          <a:latin typeface="Century Gothic" panose="020B0502020202020204" pitchFamily="34" charset="0"/>
                        </a:rPr>
                        <a:t>6. Cost and Resource Requirements</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2767898397"/>
                  </a:ext>
                </a:extLst>
              </a:tr>
              <a:tr h="240734">
                <a:tc gridSpan="3">
                  <a:txBody>
                    <a:bodyPr/>
                    <a:lstStyle/>
                    <a:p>
                      <a:pPr algn="l" fontAlgn="b">
                        <a:buNone/>
                      </a:pPr>
                      <a:r>
                        <a:rPr lang="en-US" sz="1200" b="1" i="0" u="none" strike="noStrike" dirty="0">
                          <a:solidFill>
                            <a:srgbClr val="4EA72E"/>
                          </a:solidFill>
                          <a:effectLst/>
                          <a:latin typeface="Century Gothic" panose="020B0502020202020204" pitchFamily="34" charset="0"/>
                        </a:rPr>
                        <a:t>What is the estimated budget (broken down if needed)? Note any team or vendor support required and the technology or tools needed.</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7272760"/>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sng" strike="noStrike" dirty="0">
                          <a:solidFill>
                            <a:srgbClr val="000000"/>
                          </a:solidFill>
                          <a:effectLst/>
                          <a:latin typeface="Century Gothic" panose="020B0502020202020204" pitchFamily="34" charset="0"/>
                        </a:rPr>
                        <a:t>Paid media (LinkedIn, newsletter sponsorships</a:t>
                      </a:r>
                      <a:r>
                        <a:rPr lang="en-US" sz="1400" b="0" i="0" u="none" strike="noStrike" dirty="0">
                          <a:solidFill>
                            <a:srgbClr val="000000"/>
                          </a:solidFill>
                          <a:effectLst/>
                          <a:latin typeface="Century Gothic" panose="020B0502020202020204" pitchFamily="34" charset="0"/>
                        </a:rPr>
                        <a:t>): $18,000</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Content development and creative (freelance + internal</a:t>
                      </a:r>
                      <a:r>
                        <a:rPr lang="en-US" sz="1400" b="0" i="0" u="none" strike="noStrike" dirty="0">
                          <a:solidFill>
                            <a:srgbClr val="000000"/>
                          </a:solidFill>
                          <a:effectLst/>
                          <a:latin typeface="Century Gothic" panose="020B0502020202020204" pitchFamily="34" charset="0"/>
                        </a:rPr>
                        <a:t>): $9,000</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Webinar production and email campaign tools</a:t>
                      </a:r>
                      <a:r>
                        <a:rPr lang="en-US" sz="1400" b="0" i="0" u="none" strike="noStrike" dirty="0">
                          <a:solidFill>
                            <a:srgbClr val="000000"/>
                          </a:solidFill>
                          <a:effectLst/>
                          <a:latin typeface="Century Gothic" panose="020B0502020202020204" pitchFamily="34" charset="0"/>
                        </a:rPr>
                        <a:t>: $3,500</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Internal time (marketing, sales enablement, design</a:t>
                      </a:r>
                      <a:r>
                        <a:rPr lang="en-US" sz="1400" b="0" i="0" u="none" strike="noStrike" dirty="0">
                          <a:solidFill>
                            <a:srgbClr val="000000"/>
                          </a:solidFill>
                          <a:effectLst/>
                          <a:latin typeface="Century Gothic" panose="020B0502020202020204" pitchFamily="34" charset="0"/>
                        </a:rPr>
                        <a:t>): ~100 hours</a:t>
                      </a: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869419000"/>
                  </a:ext>
                </a:extLst>
              </a:tr>
            </a:tbl>
          </a:graphicData>
        </a:graphic>
      </p:graphicFrame>
    </p:spTree>
    <p:extLst>
      <p:ext uri="{BB962C8B-B14F-4D97-AF65-F5344CB8AC3E}">
        <p14:creationId xmlns:p14="http://schemas.microsoft.com/office/powerpoint/2010/main" val="1246400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9F965-9018-35A5-8205-8BA1DB0E3E9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49870314-7C03-F115-7FFE-6D67E4316AE2}"/>
              </a:ext>
            </a:extLst>
          </p:cNvPr>
          <p:cNvGraphicFramePr>
            <a:graphicFrameLocks noGrp="1"/>
          </p:cNvGraphicFramePr>
          <p:nvPr>
            <p:extLst>
              <p:ext uri="{D42A27DB-BD31-4B8C-83A1-F6EECF244321}">
                <p14:modId xmlns:p14="http://schemas.microsoft.com/office/powerpoint/2010/main" val="1666403077"/>
              </p:ext>
            </p:extLst>
          </p:nvPr>
        </p:nvGraphicFramePr>
        <p:xfrm>
          <a:off x="162560" y="193040"/>
          <a:ext cx="11897360" cy="6535893"/>
        </p:xfrm>
        <a:graphic>
          <a:graphicData uri="http://schemas.openxmlformats.org/drawingml/2006/table">
            <a:tbl>
              <a:tblPr/>
              <a:tblGrid>
                <a:gridCol w="335138">
                  <a:extLst>
                    <a:ext uri="{9D8B030D-6E8A-4147-A177-3AD203B41FA5}">
                      <a16:colId xmlns:a16="http://schemas.microsoft.com/office/drawing/2014/main" val="2858850317"/>
                    </a:ext>
                  </a:extLst>
                </a:gridCol>
                <a:gridCol w="5781111">
                  <a:extLst>
                    <a:ext uri="{9D8B030D-6E8A-4147-A177-3AD203B41FA5}">
                      <a16:colId xmlns:a16="http://schemas.microsoft.com/office/drawing/2014/main" val="1619207686"/>
                    </a:ext>
                  </a:extLst>
                </a:gridCol>
                <a:gridCol w="5781111">
                  <a:extLst>
                    <a:ext uri="{9D8B030D-6E8A-4147-A177-3AD203B41FA5}">
                      <a16:colId xmlns:a16="http://schemas.microsoft.com/office/drawing/2014/main" val="2826553610"/>
                    </a:ext>
                  </a:extLst>
                </a:gridCol>
              </a:tblGrid>
              <a:tr h="309602">
                <a:tc gridSpan="2">
                  <a:txBody>
                    <a:bodyPr/>
                    <a:lstStyle/>
                    <a:p>
                      <a:pPr algn="l" fontAlgn="b">
                        <a:buNone/>
                      </a:pPr>
                      <a:r>
                        <a:rPr lang="en-US" sz="1600" b="1" i="0" u="none" strike="noStrike" dirty="0">
                          <a:solidFill>
                            <a:srgbClr val="4EA72E"/>
                          </a:solidFill>
                          <a:effectLst/>
                          <a:latin typeface="Century Gothic" panose="020B0502020202020204" pitchFamily="34" charset="0"/>
                        </a:rPr>
                        <a:t>7. ROI and Success Metrics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285687634"/>
                  </a:ext>
                </a:extLst>
              </a:tr>
              <a:tr h="178255">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KPIs and how success will be measured (e.g., CAC, LTV, MQLs, impressions). Note forecasted ROI or breakeven point.</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79833777"/>
                  </a:ext>
                </a:extLst>
              </a:tr>
              <a:tr h="938185">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sng" strike="noStrike" dirty="0">
                          <a:solidFill>
                            <a:srgbClr val="000000"/>
                          </a:solidFill>
                          <a:effectLst/>
                          <a:latin typeface="Century Gothic" panose="020B0502020202020204" pitchFamily="34" charset="0"/>
                        </a:rPr>
                        <a:t>Target</a:t>
                      </a:r>
                      <a:r>
                        <a:rPr lang="en-US" sz="1400" b="0" i="0" u="none" strike="noStrike" dirty="0">
                          <a:solidFill>
                            <a:srgbClr val="000000"/>
                          </a:solidFill>
                          <a:effectLst/>
                          <a:latin typeface="Century Gothic" panose="020B0502020202020204" pitchFamily="34" charset="0"/>
                        </a:rPr>
                        <a:t>: 120 new qualified leads (MQLs)</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Lead-to-opportunity conversion rate goal</a:t>
                      </a:r>
                      <a:r>
                        <a:rPr lang="en-US" sz="1400" b="0" i="0" u="none" strike="noStrike" dirty="0">
                          <a:solidFill>
                            <a:srgbClr val="000000"/>
                          </a:solidFill>
                          <a:effectLst/>
                          <a:latin typeface="Century Gothic" panose="020B0502020202020204" pitchFamily="34" charset="0"/>
                        </a:rPr>
                        <a:t>: 35%</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Pipeline contribution</a:t>
                      </a:r>
                      <a:r>
                        <a:rPr lang="en-US" sz="1400" b="0" i="0" u="none" strike="noStrike" dirty="0">
                          <a:solidFill>
                            <a:srgbClr val="000000"/>
                          </a:solidFill>
                          <a:effectLst/>
                          <a:latin typeface="Century Gothic" panose="020B0502020202020204" pitchFamily="34" charset="0"/>
                        </a:rPr>
                        <a:t>: ~$480,000 potential revenue</a:t>
                      </a:r>
                      <a:br>
                        <a:rPr lang="en-US" sz="1400" b="0" i="0" u="none" strike="noStrike" dirty="0">
                          <a:solidFill>
                            <a:srgbClr val="000000"/>
                          </a:solidFill>
                          <a:effectLst/>
                          <a:latin typeface="Century Gothic" panose="020B0502020202020204" pitchFamily="34" charset="0"/>
                        </a:rPr>
                      </a:br>
                      <a:r>
                        <a:rPr lang="en-US" sz="1400" b="0" i="0" u="sng" strike="noStrike" dirty="0">
                          <a:solidFill>
                            <a:srgbClr val="000000"/>
                          </a:solidFill>
                          <a:effectLst/>
                          <a:latin typeface="Century Gothic" panose="020B0502020202020204" pitchFamily="34" charset="0"/>
                        </a:rPr>
                        <a:t>ROI</a:t>
                      </a:r>
                      <a:r>
                        <a:rPr lang="en-US" sz="1400" b="0" i="0" u="none" strike="noStrike" dirty="0">
                          <a:solidFill>
                            <a:srgbClr val="000000"/>
                          </a:solidFill>
                          <a:effectLst/>
                          <a:latin typeface="Century Gothic" panose="020B0502020202020204" pitchFamily="34" charset="0"/>
                        </a:rPr>
                        <a:t>: Projected 6.2x campaign return within 6 months</a:t>
                      </a: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199350246"/>
                  </a:ext>
                </a:extLst>
              </a:tr>
              <a:tr h="206400">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527254084"/>
                  </a:ext>
                </a:extLst>
              </a:tr>
              <a:tr h="309602">
                <a:tc gridSpan="2">
                  <a:txBody>
                    <a:bodyPr/>
                    <a:lstStyle/>
                    <a:p>
                      <a:pPr algn="l" fontAlgn="b">
                        <a:buNone/>
                      </a:pPr>
                      <a:r>
                        <a:rPr lang="en-US" sz="1600" b="1" i="0" u="none" strike="noStrike" dirty="0">
                          <a:solidFill>
                            <a:srgbClr val="4EA72E"/>
                          </a:solidFill>
                          <a:effectLst/>
                          <a:latin typeface="Century Gothic" panose="020B0502020202020204" pitchFamily="34" charset="0"/>
                        </a:rPr>
                        <a:t>8. Risks and Mitigation Plans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3325935716"/>
                  </a:ext>
                </a:extLst>
              </a:tr>
              <a:tr h="178255">
                <a:tc gridSpan="2">
                  <a:txBody>
                    <a:bodyPr/>
                    <a:lstStyle/>
                    <a:p>
                      <a:pPr algn="l" fontAlgn="b">
                        <a:buNone/>
                      </a:pPr>
                      <a:r>
                        <a:rPr lang="en-US" sz="1200" b="1" i="0" u="none" strike="noStrike" dirty="0">
                          <a:solidFill>
                            <a:srgbClr val="4EA72E"/>
                          </a:solidFill>
                          <a:effectLst/>
                          <a:latin typeface="Century Gothic" panose="020B0502020202020204" pitchFamily="34" charset="0"/>
                        </a:rPr>
                        <a:t>What could go wrong? What are the contingency plans or mitigation strategies?</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600" b="0" i="0" u="none" strike="noStrike">
                        <a:solidFill>
                          <a:srgbClr val="156082"/>
                        </a:solidFill>
                        <a:effectLst/>
                        <a:latin typeface="Century Gothic" panose="020B0502020202020204" pitchFamily="34" charset="0"/>
                      </a:endParaRP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extLst>
                  <a:ext uri="{0D108BD9-81ED-4DB2-BD59-A6C34878D82A}">
                    <a16:rowId xmlns:a16="http://schemas.microsoft.com/office/drawing/2014/main" val="3676935289"/>
                  </a:ext>
                </a:extLst>
              </a:tr>
              <a:tr h="938185">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1" i="0" u="none" strike="noStrike" dirty="0">
                          <a:solidFill>
                            <a:srgbClr val="000000"/>
                          </a:solidFill>
                          <a:effectLst/>
                          <a:latin typeface="Century Gothic" panose="020B0502020202020204" pitchFamily="34" charset="0"/>
                        </a:rPr>
                        <a:t>Risk</a:t>
                      </a:r>
                      <a:r>
                        <a:rPr lang="en-US" sz="1400" b="0" i="0" u="none" strike="noStrike" dirty="0">
                          <a:solidFill>
                            <a:srgbClr val="000000"/>
                          </a:solidFill>
                          <a:effectLst/>
                          <a:latin typeface="Century Gothic" panose="020B0502020202020204" pitchFamily="34" charset="0"/>
                        </a:rPr>
                        <a:t>: Delayed content approvals or launch. </a:t>
                      </a:r>
                      <a:r>
                        <a:rPr lang="en-US" sz="1400" b="1" i="0" u="none" strike="noStrike" dirty="0">
                          <a:solidFill>
                            <a:srgbClr val="000000"/>
                          </a:solidFill>
                          <a:effectLst/>
                          <a:latin typeface="Century Gothic" panose="020B0502020202020204" pitchFamily="34" charset="0"/>
                        </a:rPr>
                        <a:t>Mitigation</a:t>
                      </a:r>
                      <a:r>
                        <a:rPr lang="en-US" sz="1400" b="0" i="0" u="none" strike="noStrike" dirty="0">
                          <a:solidFill>
                            <a:srgbClr val="000000"/>
                          </a:solidFill>
                          <a:effectLst/>
                          <a:latin typeface="Century Gothic" panose="020B0502020202020204" pitchFamily="34" charset="0"/>
                        </a:rPr>
                        <a:t>: Pre-schedule creative reviews; use agile content workflows</a:t>
                      </a:r>
                      <a:br>
                        <a:rPr lang="en-US" sz="1400" b="0" i="0" u="none" strike="noStrike" dirty="0">
                          <a:solidFill>
                            <a:srgbClr val="000000"/>
                          </a:solidFill>
                          <a:effectLst/>
                          <a:latin typeface="Century Gothic" panose="020B0502020202020204" pitchFamily="34" charset="0"/>
                        </a:rPr>
                      </a:br>
                      <a:r>
                        <a:rPr lang="en-US" sz="1400" b="1" i="0" u="none" strike="noStrike" dirty="0">
                          <a:solidFill>
                            <a:srgbClr val="000000"/>
                          </a:solidFill>
                          <a:effectLst/>
                          <a:latin typeface="Century Gothic" panose="020B0502020202020204" pitchFamily="34" charset="0"/>
                        </a:rPr>
                        <a:t>Risk</a:t>
                      </a:r>
                      <a:r>
                        <a:rPr lang="en-US" sz="1400" b="0" i="0" u="none" strike="noStrike" dirty="0">
                          <a:solidFill>
                            <a:srgbClr val="000000"/>
                          </a:solidFill>
                          <a:effectLst/>
                          <a:latin typeface="Century Gothic" panose="020B0502020202020204" pitchFamily="34" charset="0"/>
                        </a:rPr>
                        <a:t>: Lead quality lower than expected. </a:t>
                      </a:r>
                      <a:r>
                        <a:rPr lang="en-US" sz="1400" b="1" i="0" u="none" strike="noStrike" dirty="0">
                          <a:solidFill>
                            <a:srgbClr val="000000"/>
                          </a:solidFill>
                          <a:effectLst/>
                          <a:latin typeface="Century Gothic" panose="020B0502020202020204" pitchFamily="34" charset="0"/>
                        </a:rPr>
                        <a:t>Mitigation</a:t>
                      </a:r>
                      <a:r>
                        <a:rPr lang="en-US" sz="1400" b="0" i="0" u="none" strike="noStrike" dirty="0">
                          <a:solidFill>
                            <a:srgbClr val="000000"/>
                          </a:solidFill>
                          <a:effectLst/>
                          <a:latin typeface="Century Gothic" panose="020B0502020202020204" pitchFamily="34" charset="0"/>
                        </a:rPr>
                        <a:t>: Sales team feedback loop + progressive profiling in CRM</a:t>
                      </a: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483086495"/>
                  </a:ext>
                </a:extLst>
              </a:tr>
              <a:tr h="206400">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556320866"/>
                  </a:ext>
                </a:extLst>
              </a:tr>
              <a:tr h="309602">
                <a:tc gridSpan="2">
                  <a:txBody>
                    <a:bodyPr/>
                    <a:lstStyle/>
                    <a:p>
                      <a:pPr algn="l" fontAlgn="b">
                        <a:buNone/>
                      </a:pPr>
                      <a:r>
                        <a:rPr lang="en-US" sz="1600" b="1" i="0" u="none" strike="noStrike" dirty="0">
                          <a:solidFill>
                            <a:srgbClr val="4EA72E"/>
                          </a:solidFill>
                          <a:effectLst/>
                          <a:latin typeface="Century Gothic" panose="020B0502020202020204" pitchFamily="34" charset="0"/>
                        </a:rPr>
                        <a:t>9. Timeline and Milestones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3023992960"/>
                  </a:ext>
                </a:extLst>
              </a:tr>
              <a:tr h="178255">
                <a:tc gridSpan="3">
                  <a:txBody>
                    <a:bodyPr/>
                    <a:lstStyle/>
                    <a:p>
                      <a:pPr algn="l" fontAlgn="b">
                        <a:buNone/>
                      </a:pPr>
                      <a:r>
                        <a:rPr lang="en-US" sz="1200" b="1" i="0" u="none" strike="noStrike" dirty="0">
                          <a:solidFill>
                            <a:srgbClr val="4EA72E"/>
                          </a:solidFill>
                          <a:effectLst/>
                          <a:latin typeface="Century Gothic" panose="020B0502020202020204" pitchFamily="34" charset="0"/>
                        </a:rPr>
                        <a:t>Describe project phases and estimated dates along with key deliverables and checkpoints.</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4334348"/>
                  </a:ext>
                </a:extLst>
              </a:tr>
              <a:tr h="1107058">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Week 1–2: Finalize content and creative</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Week 3: Launch paid and email campaigns</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Week 5: Host first webinar</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Week 6–10: Ongoing optimization and lead handoff</a:t>
                      </a:r>
                      <a:br>
                        <a:rPr lang="en-US" sz="1400" b="0" i="0" u="none" strike="noStrike" dirty="0">
                          <a:solidFill>
                            <a:srgbClr val="000000"/>
                          </a:solidFill>
                          <a:effectLst/>
                          <a:latin typeface="Century Gothic" panose="020B0502020202020204" pitchFamily="34" charset="0"/>
                        </a:rPr>
                      </a:br>
                      <a:r>
                        <a:rPr lang="en-US" sz="1400" b="0" i="0" u="none" strike="noStrike" dirty="0">
                          <a:solidFill>
                            <a:srgbClr val="000000"/>
                          </a:solidFill>
                          <a:effectLst/>
                          <a:latin typeface="Century Gothic" panose="020B0502020202020204" pitchFamily="34" charset="0"/>
                        </a:rPr>
                        <a:t>Week 12: Campaign wrap report and lessons learned</a:t>
                      </a: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972011730"/>
                  </a:ext>
                </a:extLst>
              </a:tr>
              <a:tr h="206400">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025809749"/>
                  </a:ext>
                </a:extLst>
              </a:tr>
              <a:tr h="309602">
                <a:tc gridSpan="2">
                  <a:txBody>
                    <a:bodyPr/>
                    <a:lstStyle/>
                    <a:p>
                      <a:pPr algn="l" fontAlgn="b">
                        <a:buNone/>
                      </a:pPr>
                      <a:r>
                        <a:rPr lang="en-US" sz="1600" b="1" i="0" u="none" strike="noStrike" dirty="0">
                          <a:solidFill>
                            <a:srgbClr val="4EA72E"/>
                          </a:solidFill>
                          <a:effectLst/>
                          <a:latin typeface="Century Gothic" panose="020B0502020202020204" pitchFamily="34" charset="0"/>
                        </a:rPr>
                        <a:t>10. Recommendation and Next Steps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223240959"/>
                  </a:ext>
                </a:extLst>
              </a:tr>
              <a:tr h="178255">
                <a:tc gridSpan="3">
                  <a:txBody>
                    <a:bodyPr/>
                    <a:lstStyle/>
                    <a:p>
                      <a:pPr algn="l" fontAlgn="b">
                        <a:buNone/>
                      </a:pPr>
                      <a:r>
                        <a:rPr lang="en-US" sz="1200" b="1" i="0" u="none" strike="noStrike" dirty="0">
                          <a:solidFill>
                            <a:srgbClr val="4EA72E"/>
                          </a:solidFill>
                          <a:effectLst/>
                          <a:latin typeface="Century Gothic" panose="020B0502020202020204" pitchFamily="34" charset="0"/>
                        </a:rPr>
                        <a:t>Summarize the ask (approval, budget, resources). Who needs to sign off and what actions are required next?</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14564898"/>
                  </a:ext>
                </a:extLst>
              </a:tr>
              <a:tr h="938185">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r>
                        <a:rPr lang="en-US" sz="1400" b="0" i="0" u="none" strike="noStrike" dirty="0">
                          <a:solidFill>
                            <a:srgbClr val="000000"/>
                          </a:solidFill>
                          <a:effectLst/>
                          <a:latin typeface="Century Gothic" panose="020B0502020202020204" pitchFamily="34" charset="0"/>
                        </a:rPr>
                        <a:t>We recommend allocating a $30,500 budget to fund this campaign beginning April 1, with cross-functional support from Sales and Customer Success. Approval is requested from the Director of Marketing and VP of Commercial Strategy by March 15 to meet the proposed schedule.</a:t>
                      </a: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790560706"/>
                  </a:ext>
                </a:extLst>
              </a:tr>
            </a:tbl>
          </a:graphicData>
        </a:graphic>
      </p:graphicFrame>
    </p:spTree>
    <p:extLst>
      <p:ext uri="{BB962C8B-B14F-4D97-AF65-F5344CB8AC3E}">
        <p14:creationId xmlns:p14="http://schemas.microsoft.com/office/powerpoint/2010/main" val="3187454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17418-8FDC-E0B7-710F-3FDB8002B91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486E7F2-020F-8085-6620-56C4BA7209EE}"/>
              </a:ext>
            </a:extLst>
          </p:cNvPr>
          <p:cNvSpPr txBox="1"/>
          <p:nvPr/>
        </p:nvSpPr>
        <p:spPr>
          <a:xfrm>
            <a:off x="417250" y="372862"/>
            <a:ext cx="6116715"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Marketing Business Case Template</a:t>
            </a:r>
          </a:p>
        </p:txBody>
      </p:sp>
      <p:pic>
        <p:nvPicPr>
          <p:cNvPr id="5" name="Picture 4" descr="A green and white business case template&#10;&#10;AI-generated content may be incorrect.">
            <a:extLst>
              <a:ext uri="{FF2B5EF4-FFF2-40B4-BE49-F238E27FC236}">
                <a16:creationId xmlns:a16="http://schemas.microsoft.com/office/drawing/2014/main" id="{49B48847-0391-D101-FAD0-764293668217}"/>
              </a:ext>
            </a:extLst>
          </p:cNvPr>
          <p:cNvPicPr>
            <a:picLocks noChangeAspect="1"/>
          </p:cNvPicPr>
          <p:nvPr/>
        </p:nvPicPr>
        <p:blipFill>
          <a:blip r:embed="rId2">
            <a:alphaModFix amt="26000"/>
            <a:extLst>
              <a:ext uri="{28A0092B-C50C-407E-A947-70E740481C1C}">
                <a14:useLocalDpi xmlns:a14="http://schemas.microsoft.com/office/drawing/2010/main" val="0"/>
              </a:ext>
            </a:extLst>
          </a:blip>
          <a:stretch>
            <a:fillRect/>
          </a:stretch>
        </p:blipFill>
        <p:spPr>
          <a:xfrm>
            <a:off x="5130800" y="1450079"/>
            <a:ext cx="6747325" cy="5057349"/>
          </a:xfrm>
          <a:prstGeom prst="rect">
            <a:avLst/>
          </a:prstGeom>
        </p:spPr>
      </p:pic>
    </p:spTree>
    <p:extLst>
      <p:ext uri="{BB962C8B-B14F-4D97-AF65-F5344CB8AC3E}">
        <p14:creationId xmlns:p14="http://schemas.microsoft.com/office/powerpoint/2010/main" val="2023276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2945A9-FB83-B691-708C-B1CA2E14C034}"/>
            </a:ext>
          </a:extLst>
        </p:cNvPr>
        <p:cNvGrpSpPr/>
        <p:nvPr/>
      </p:nvGrpSpPr>
      <p:grpSpPr>
        <a:xfrm>
          <a:off x="0" y="0"/>
          <a:ext cx="0" cy="0"/>
          <a:chOff x="0" y="0"/>
          <a:chExt cx="0" cy="0"/>
        </a:xfrm>
      </p:grpSpPr>
      <p:graphicFrame>
        <p:nvGraphicFramePr>
          <p:cNvPr id="10" name="Table 9">
            <a:extLst>
              <a:ext uri="{FF2B5EF4-FFF2-40B4-BE49-F238E27FC236}">
                <a16:creationId xmlns:a16="http://schemas.microsoft.com/office/drawing/2014/main" id="{FB35B213-4EB3-0E9B-BF2B-AE9311D11182}"/>
              </a:ext>
            </a:extLst>
          </p:cNvPr>
          <p:cNvGraphicFramePr>
            <a:graphicFrameLocks noGrp="1"/>
          </p:cNvGraphicFramePr>
          <p:nvPr>
            <p:extLst>
              <p:ext uri="{D42A27DB-BD31-4B8C-83A1-F6EECF244321}">
                <p14:modId xmlns:p14="http://schemas.microsoft.com/office/powerpoint/2010/main" val="533566473"/>
              </p:ext>
            </p:extLst>
          </p:nvPr>
        </p:nvGraphicFramePr>
        <p:xfrm>
          <a:off x="203200" y="264161"/>
          <a:ext cx="11805920" cy="6441437"/>
        </p:xfrm>
        <a:graphic>
          <a:graphicData uri="http://schemas.openxmlformats.org/drawingml/2006/table">
            <a:tbl>
              <a:tblPr/>
              <a:tblGrid>
                <a:gridCol w="332562">
                  <a:extLst>
                    <a:ext uri="{9D8B030D-6E8A-4147-A177-3AD203B41FA5}">
                      <a16:colId xmlns:a16="http://schemas.microsoft.com/office/drawing/2014/main" val="1989116462"/>
                    </a:ext>
                  </a:extLst>
                </a:gridCol>
                <a:gridCol w="5736679">
                  <a:extLst>
                    <a:ext uri="{9D8B030D-6E8A-4147-A177-3AD203B41FA5}">
                      <a16:colId xmlns:a16="http://schemas.microsoft.com/office/drawing/2014/main" val="1856031795"/>
                    </a:ext>
                  </a:extLst>
                </a:gridCol>
                <a:gridCol w="5736679">
                  <a:extLst>
                    <a:ext uri="{9D8B030D-6E8A-4147-A177-3AD203B41FA5}">
                      <a16:colId xmlns:a16="http://schemas.microsoft.com/office/drawing/2014/main" val="433471103"/>
                    </a:ext>
                  </a:extLst>
                </a:gridCol>
              </a:tblGrid>
              <a:tr h="396396">
                <a:tc gridSpan="2">
                  <a:txBody>
                    <a:bodyPr/>
                    <a:lstStyle/>
                    <a:p>
                      <a:pPr algn="l" fontAlgn="b">
                        <a:buNone/>
                      </a:pPr>
                      <a:r>
                        <a:rPr lang="en-US" sz="1600" b="1" i="0" u="none" strike="noStrike" dirty="0">
                          <a:solidFill>
                            <a:srgbClr val="4EA72E"/>
                          </a:solidFill>
                          <a:effectLst/>
                          <a:latin typeface="Century Gothic" panose="020B0502020202020204" pitchFamily="34" charset="0"/>
                        </a:rPr>
                        <a:t>1. Executive Summary</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3380364952"/>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a concise overview of the marketing initiative, key goals, and high-level recommendation (write this last).</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10114646"/>
                  </a:ext>
                </a:extLst>
              </a:tr>
              <a:tr h="1238739">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4044851597"/>
                  </a:ext>
                </a:extLst>
              </a:tr>
              <a:tr h="272522">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531320133"/>
                  </a:ext>
                </a:extLst>
              </a:tr>
              <a:tr h="408784">
                <a:tc gridSpan="2">
                  <a:txBody>
                    <a:bodyPr/>
                    <a:lstStyle/>
                    <a:p>
                      <a:pPr algn="l" fontAlgn="b">
                        <a:buNone/>
                      </a:pPr>
                      <a:r>
                        <a:rPr lang="en-US" sz="1600" b="1" i="0" u="none" strike="noStrike">
                          <a:solidFill>
                            <a:srgbClr val="4EA72E"/>
                          </a:solidFill>
                          <a:effectLst/>
                          <a:latin typeface="Century Gothic" panose="020B0502020202020204" pitchFamily="34" charset="0"/>
                        </a:rPr>
                        <a:t>2. Business Objectives</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3799794206"/>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What business need, opportunity, or challenge is this addressing? How does it align with the company’s strategic goals?</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78806201"/>
                  </a:ext>
                </a:extLst>
              </a:tr>
              <a:tr h="1238739">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66951093"/>
                  </a:ext>
                </a:extLst>
              </a:tr>
              <a:tr h="272522">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368" marR="8368" marT="836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695982099"/>
                  </a:ext>
                </a:extLst>
              </a:tr>
              <a:tr h="408784">
                <a:tc gridSpan="2">
                  <a:txBody>
                    <a:bodyPr/>
                    <a:lstStyle/>
                    <a:p>
                      <a:pPr algn="l" fontAlgn="b">
                        <a:buNone/>
                      </a:pPr>
                      <a:r>
                        <a:rPr lang="en-US" sz="1600" b="1" i="0" u="none" strike="noStrike">
                          <a:solidFill>
                            <a:srgbClr val="4EA72E"/>
                          </a:solidFill>
                          <a:effectLst/>
                          <a:latin typeface="Century Gothic" panose="020B0502020202020204" pitchFamily="34" charset="0"/>
                        </a:rPr>
                        <a:t>3. Proposed Marketing Initiative</a:t>
                      </a:r>
                    </a:p>
                  </a:txBody>
                  <a:tcPr marL="8368" marR="8368" marT="836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368" marR="8368" marT="8368" marB="0" anchor="b">
                    <a:lnL>
                      <a:noFill/>
                    </a:lnL>
                    <a:lnR>
                      <a:noFill/>
                    </a:lnR>
                    <a:lnT>
                      <a:noFill/>
                    </a:lnT>
                    <a:lnB>
                      <a:noFill/>
                    </a:lnB>
                    <a:noFill/>
                  </a:tcPr>
                </a:tc>
                <a:extLst>
                  <a:ext uri="{0D108BD9-81ED-4DB2-BD59-A6C34878D82A}">
                    <a16:rowId xmlns:a16="http://schemas.microsoft.com/office/drawing/2014/main" val="656244807"/>
                  </a:ext>
                </a:extLst>
              </a:tr>
              <a:tr h="235359">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a description of the campaign/project, the target audience, and the channels or tactics to be used (e.g., social, paid, content, partnerships).</a:t>
                      </a:r>
                    </a:p>
                  </a:txBody>
                  <a:tcPr marL="8368" marR="8368" marT="836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74849685"/>
                  </a:ext>
                </a:extLst>
              </a:tr>
              <a:tr h="1498874">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368"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5312" marR="8368" marT="836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680696644"/>
                  </a:ext>
                </a:extLst>
              </a:tr>
            </a:tbl>
          </a:graphicData>
        </a:graphic>
      </p:graphicFrame>
    </p:spTree>
    <p:extLst>
      <p:ext uri="{BB962C8B-B14F-4D97-AF65-F5344CB8AC3E}">
        <p14:creationId xmlns:p14="http://schemas.microsoft.com/office/powerpoint/2010/main" val="3709232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25E70-4587-AB0B-A256-7E24374A853D}"/>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4B032DB-D2C6-0798-5E77-8A525AE2A979}"/>
              </a:ext>
            </a:extLst>
          </p:cNvPr>
          <p:cNvGraphicFramePr>
            <a:graphicFrameLocks noGrp="1"/>
          </p:cNvGraphicFramePr>
          <p:nvPr>
            <p:extLst>
              <p:ext uri="{D42A27DB-BD31-4B8C-83A1-F6EECF244321}">
                <p14:modId xmlns:p14="http://schemas.microsoft.com/office/powerpoint/2010/main" val="2222051259"/>
              </p:ext>
            </p:extLst>
          </p:nvPr>
        </p:nvGraphicFramePr>
        <p:xfrm>
          <a:off x="182880" y="213361"/>
          <a:ext cx="11836401" cy="6471922"/>
        </p:xfrm>
        <a:graphic>
          <a:graphicData uri="http://schemas.openxmlformats.org/drawingml/2006/table">
            <a:tbl>
              <a:tblPr/>
              <a:tblGrid>
                <a:gridCol w="333421">
                  <a:extLst>
                    <a:ext uri="{9D8B030D-6E8A-4147-A177-3AD203B41FA5}">
                      <a16:colId xmlns:a16="http://schemas.microsoft.com/office/drawing/2014/main" val="3340050395"/>
                    </a:ext>
                  </a:extLst>
                </a:gridCol>
                <a:gridCol w="5751490">
                  <a:extLst>
                    <a:ext uri="{9D8B030D-6E8A-4147-A177-3AD203B41FA5}">
                      <a16:colId xmlns:a16="http://schemas.microsoft.com/office/drawing/2014/main" val="4066472312"/>
                    </a:ext>
                  </a:extLst>
                </a:gridCol>
                <a:gridCol w="5751490">
                  <a:extLst>
                    <a:ext uri="{9D8B030D-6E8A-4147-A177-3AD203B41FA5}">
                      <a16:colId xmlns:a16="http://schemas.microsoft.com/office/drawing/2014/main" val="1772027397"/>
                    </a:ext>
                  </a:extLst>
                </a:gridCol>
              </a:tblGrid>
              <a:tr h="418116">
                <a:tc gridSpan="2">
                  <a:txBody>
                    <a:bodyPr/>
                    <a:lstStyle/>
                    <a:p>
                      <a:pPr algn="l" fontAlgn="b">
                        <a:buNone/>
                      </a:pPr>
                      <a:r>
                        <a:rPr lang="en-US" sz="1600" b="1" i="0" u="none" strike="noStrike" dirty="0">
                          <a:solidFill>
                            <a:srgbClr val="4EA72E"/>
                          </a:solidFill>
                          <a:effectLst/>
                          <a:latin typeface="Century Gothic" panose="020B0502020202020204" pitchFamily="34" charset="0"/>
                        </a:rPr>
                        <a:t>4. Market and Customer Analysis</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267526616"/>
                  </a:ext>
                </a:extLst>
              </a:tr>
              <a:tr h="240734">
                <a:tc gridSpan="3">
                  <a:txBody>
                    <a:bodyPr/>
                    <a:lstStyle/>
                    <a:p>
                      <a:pPr algn="l" fontAlgn="b">
                        <a:buNone/>
                      </a:pPr>
                      <a:r>
                        <a:rPr lang="en-US" sz="1200" b="1" i="0" u="none" strike="noStrike" dirty="0">
                          <a:solidFill>
                            <a:srgbClr val="4EA72E"/>
                          </a:solidFill>
                          <a:effectLst/>
                          <a:latin typeface="Century Gothic" panose="020B0502020202020204" pitchFamily="34" charset="0"/>
                        </a:rPr>
                        <a:t>Include a brief market overview (size, trends, gaps), along with customer insights or pain points, and a competitive landscape summary.</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0005176"/>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3872905094"/>
                  </a:ext>
                </a:extLst>
              </a:tr>
              <a:tr h="278744">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1762987795"/>
                  </a:ext>
                </a:extLst>
              </a:tr>
              <a:tr h="418116">
                <a:tc gridSpan="2">
                  <a:txBody>
                    <a:bodyPr/>
                    <a:lstStyle/>
                    <a:p>
                      <a:pPr algn="l" fontAlgn="b">
                        <a:buNone/>
                      </a:pPr>
                      <a:r>
                        <a:rPr lang="en-US" sz="1600" b="1" i="0" u="none" strike="noStrike">
                          <a:solidFill>
                            <a:srgbClr val="4EA72E"/>
                          </a:solidFill>
                          <a:effectLst/>
                          <a:latin typeface="Century Gothic" panose="020B0502020202020204" pitchFamily="34" charset="0"/>
                        </a:rPr>
                        <a:t>5. Key Benefits and Strategic Value</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1739489945"/>
                  </a:ext>
                </a:extLst>
              </a:tr>
              <a:tr h="377570">
                <a:tc gridSpan="3">
                  <a:txBody>
                    <a:bodyPr/>
                    <a:lstStyle/>
                    <a:p>
                      <a:pPr algn="l" fontAlgn="b">
                        <a:buNone/>
                      </a:pPr>
                      <a:r>
                        <a:rPr lang="en-US" sz="1200" b="1" i="0" u="none" strike="noStrike" dirty="0">
                          <a:solidFill>
                            <a:srgbClr val="4EA72E"/>
                          </a:solidFill>
                          <a:effectLst/>
                          <a:latin typeface="Century Gothic" panose="020B0502020202020204" pitchFamily="34" charset="0"/>
                        </a:rPr>
                        <a:t>Note the expected marketing outcomes (e.g., lead gen, brand lift, engagement) and the business impact (e.g., increased revenue, market penetration, retention).</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19586754"/>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437454556"/>
                  </a:ext>
                </a:extLst>
              </a:tr>
              <a:tr h="278744">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1000" b="0" i="0" u="none" strike="noStrike">
                        <a:solidFill>
                          <a:srgbClr val="000000"/>
                        </a:solidFill>
                        <a:effectLst/>
                        <a:latin typeface="Century Gothic" panose="020B0502020202020204" pitchFamily="34" charset="0"/>
                      </a:endParaRPr>
                    </a:p>
                  </a:txBody>
                  <a:tcPr marL="8519" marR="8519" marT="8519"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664694587"/>
                  </a:ext>
                </a:extLst>
              </a:tr>
              <a:tr h="418116">
                <a:tc gridSpan="2">
                  <a:txBody>
                    <a:bodyPr/>
                    <a:lstStyle/>
                    <a:p>
                      <a:pPr algn="l" fontAlgn="b">
                        <a:buNone/>
                      </a:pPr>
                      <a:r>
                        <a:rPr lang="en-US" sz="1600" b="1" i="0" u="none" strike="noStrike">
                          <a:solidFill>
                            <a:srgbClr val="4EA72E"/>
                          </a:solidFill>
                          <a:effectLst/>
                          <a:latin typeface="Century Gothic" panose="020B0502020202020204" pitchFamily="34" charset="0"/>
                        </a:rPr>
                        <a:t>6. Cost and Resource Requirements</a:t>
                      </a:r>
                    </a:p>
                  </a:txBody>
                  <a:tcPr marL="8519" marR="8519" marT="8519" marB="0" anchor="b">
                    <a:lnL>
                      <a:noFill/>
                    </a:lnL>
                    <a:lnR>
                      <a:noFill/>
                    </a:lnR>
                    <a:lnT>
                      <a:noFill/>
                    </a:lnT>
                    <a:lnB>
                      <a:noFill/>
                    </a:lnB>
                    <a:noFill/>
                  </a:tcPr>
                </a:tc>
                <a:tc hMerge="1">
                  <a:txBody>
                    <a:bodyPr/>
                    <a:lstStyle/>
                    <a:p>
                      <a:endParaRPr lang="en-US"/>
                    </a:p>
                  </a:txBody>
                  <a:tcPr/>
                </a:tc>
                <a:tc>
                  <a:txBody>
                    <a:bodyPr/>
                    <a:lstStyle/>
                    <a:p>
                      <a:pPr algn="l" fontAlgn="b">
                        <a:buNone/>
                      </a:pPr>
                      <a:endParaRPr lang="en-US" sz="1600" b="0" i="0" u="none" strike="noStrike">
                        <a:solidFill>
                          <a:srgbClr val="000000"/>
                        </a:solidFill>
                        <a:effectLst/>
                        <a:latin typeface="Century Gothic" panose="020B0502020202020204" pitchFamily="34" charset="0"/>
                      </a:endParaRPr>
                    </a:p>
                  </a:txBody>
                  <a:tcPr marL="8519" marR="8519" marT="8519" marB="0" anchor="b">
                    <a:lnL>
                      <a:noFill/>
                    </a:lnL>
                    <a:lnR>
                      <a:noFill/>
                    </a:lnR>
                    <a:lnT>
                      <a:noFill/>
                    </a:lnT>
                    <a:lnB>
                      <a:noFill/>
                    </a:lnB>
                    <a:noFill/>
                  </a:tcPr>
                </a:tc>
                <a:extLst>
                  <a:ext uri="{0D108BD9-81ED-4DB2-BD59-A6C34878D82A}">
                    <a16:rowId xmlns:a16="http://schemas.microsoft.com/office/drawing/2014/main" val="2767898397"/>
                  </a:ext>
                </a:extLst>
              </a:tr>
              <a:tr h="240734">
                <a:tc gridSpan="3">
                  <a:txBody>
                    <a:bodyPr/>
                    <a:lstStyle/>
                    <a:p>
                      <a:pPr algn="l" fontAlgn="b">
                        <a:buNone/>
                      </a:pPr>
                      <a:r>
                        <a:rPr lang="en-US" sz="1200" b="1" i="0" u="none" strike="noStrike" dirty="0">
                          <a:solidFill>
                            <a:srgbClr val="4EA72E"/>
                          </a:solidFill>
                          <a:effectLst/>
                          <a:latin typeface="Century Gothic" panose="020B0502020202020204" pitchFamily="34" charset="0"/>
                        </a:rPr>
                        <a:t>What is the estimated budget (broken down if needed)? Note any team or vendor support required and the technology or tools needed.</a:t>
                      </a:r>
                    </a:p>
                  </a:txBody>
                  <a:tcPr marL="8519" marR="8519" marT="8519"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7272760"/>
                  </a:ext>
                </a:extLst>
              </a:tr>
              <a:tr h="1267016">
                <a:tc>
                  <a:txBody>
                    <a:bodyPr/>
                    <a:lstStyle/>
                    <a:p>
                      <a:pPr algn="l" fontAlgn="ctr">
                        <a:buNone/>
                      </a:pPr>
                      <a:r>
                        <a:rPr lang="en-US" sz="1000" b="0" i="0" u="none" strike="noStrike">
                          <a:solidFill>
                            <a:srgbClr val="000000"/>
                          </a:solidFill>
                          <a:effectLst/>
                          <a:latin typeface="Century Gothic" panose="020B0502020202020204" pitchFamily="34" charset="0"/>
                        </a:rPr>
                        <a:t> </a:t>
                      </a:r>
                    </a:p>
                  </a:txBody>
                  <a:tcPr marL="8519"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76668" marR="8519" marT="8519"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869419000"/>
                  </a:ext>
                </a:extLst>
              </a:tr>
            </a:tbl>
          </a:graphicData>
        </a:graphic>
      </p:graphicFrame>
    </p:spTree>
    <p:extLst>
      <p:ext uri="{BB962C8B-B14F-4D97-AF65-F5344CB8AC3E}">
        <p14:creationId xmlns:p14="http://schemas.microsoft.com/office/powerpoint/2010/main" val="3945726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EA788-A85F-CFE1-993E-666570C6C005}"/>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4A96D6A-B48E-622A-C7BF-918BE3F67049}"/>
              </a:ext>
            </a:extLst>
          </p:cNvPr>
          <p:cNvGraphicFramePr>
            <a:graphicFrameLocks noGrp="1"/>
          </p:cNvGraphicFramePr>
          <p:nvPr>
            <p:extLst>
              <p:ext uri="{D42A27DB-BD31-4B8C-83A1-F6EECF244321}">
                <p14:modId xmlns:p14="http://schemas.microsoft.com/office/powerpoint/2010/main" val="1872155426"/>
              </p:ext>
            </p:extLst>
          </p:nvPr>
        </p:nvGraphicFramePr>
        <p:xfrm>
          <a:off x="162560" y="193041"/>
          <a:ext cx="11897360" cy="6193563"/>
        </p:xfrm>
        <a:graphic>
          <a:graphicData uri="http://schemas.openxmlformats.org/drawingml/2006/table">
            <a:tbl>
              <a:tblPr/>
              <a:tblGrid>
                <a:gridCol w="335138">
                  <a:extLst>
                    <a:ext uri="{9D8B030D-6E8A-4147-A177-3AD203B41FA5}">
                      <a16:colId xmlns:a16="http://schemas.microsoft.com/office/drawing/2014/main" val="2858850317"/>
                    </a:ext>
                  </a:extLst>
                </a:gridCol>
                <a:gridCol w="5781111">
                  <a:extLst>
                    <a:ext uri="{9D8B030D-6E8A-4147-A177-3AD203B41FA5}">
                      <a16:colId xmlns:a16="http://schemas.microsoft.com/office/drawing/2014/main" val="1619207686"/>
                    </a:ext>
                  </a:extLst>
                </a:gridCol>
                <a:gridCol w="5781111">
                  <a:extLst>
                    <a:ext uri="{9D8B030D-6E8A-4147-A177-3AD203B41FA5}">
                      <a16:colId xmlns:a16="http://schemas.microsoft.com/office/drawing/2014/main" val="2826553610"/>
                    </a:ext>
                  </a:extLst>
                </a:gridCol>
              </a:tblGrid>
              <a:tr h="291263">
                <a:tc gridSpan="2">
                  <a:txBody>
                    <a:bodyPr/>
                    <a:lstStyle/>
                    <a:p>
                      <a:pPr algn="l" fontAlgn="b">
                        <a:buNone/>
                      </a:pPr>
                      <a:r>
                        <a:rPr lang="en-US" sz="1600" b="1" i="0" u="none" strike="noStrike" dirty="0">
                          <a:solidFill>
                            <a:srgbClr val="4EA72E"/>
                          </a:solidFill>
                          <a:effectLst/>
                          <a:latin typeface="Century Gothic" panose="020B0502020202020204" pitchFamily="34" charset="0"/>
                        </a:rPr>
                        <a:t>7. ROI and Success Metrics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285687634"/>
                  </a:ext>
                </a:extLst>
              </a:tr>
              <a:tr h="185097">
                <a:tc gridSpan="3">
                  <a:txBody>
                    <a:bodyPr/>
                    <a:lstStyle/>
                    <a:p>
                      <a:pPr algn="l" fontAlgn="b">
                        <a:buNone/>
                      </a:pPr>
                      <a:r>
                        <a:rPr lang="en-US" sz="1200" b="1" i="0" u="none" strike="noStrike" dirty="0">
                          <a:solidFill>
                            <a:srgbClr val="4EA72E"/>
                          </a:solidFill>
                          <a:effectLst/>
                          <a:latin typeface="Century Gothic" panose="020B0502020202020204" pitchFamily="34" charset="0"/>
                        </a:rPr>
                        <a:t>Provide KPIs and how success will be measured (e.g., CAC, LTV, MQLs, impressions). Note forecasted ROI or breakeven point.</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79833777"/>
                  </a:ext>
                </a:extLst>
              </a:tr>
              <a:tr h="882612">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199350246"/>
                  </a:ext>
                </a:extLst>
              </a:tr>
              <a:tr h="194174">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527254084"/>
                  </a:ext>
                </a:extLst>
              </a:tr>
              <a:tr h="291263">
                <a:tc gridSpan="2">
                  <a:txBody>
                    <a:bodyPr/>
                    <a:lstStyle/>
                    <a:p>
                      <a:pPr algn="l" fontAlgn="b">
                        <a:buNone/>
                      </a:pPr>
                      <a:r>
                        <a:rPr lang="en-US" sz="1600" b="1" i="0" u="none" strike="noStrike" dirty="0">
                          <a:solidFill>
                            <a:srgbClr val="4EA72E"/>
                          </a:solidFill>
                          <a:effectLst/>
                          <a:latin typeface="Century Gothic" panose="020B0502020202020204" pitchFamily="34" charset="0"/>
                        </a:rPr>
                        <a:t>8. Risks and Mitigation Plans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3325935716"/>
                  </a:ext>
                </a:extLst>
              </a:tr>
              <a:tr h="185097">
                <a:tc gridSpan="2">
                  <a:txBody>
                    <a:bodyPr/>
                    <a:lstStyle/>
                    <a:p>
                      <a:pPr algn="l" fontAlgn="b">
                        <a:buNone/>
                      </a:pPr>
                      <a:r>
                        <a:rPr lang="en-US" sz="1200" b="1" i="0" u="none" strike="noStrike" dirty="0">
                          <a:solidFill>
                            <a:srgbClr val="4EA72E"/>
                          </a:solidFill>
                          <a:effectLst/>
                          <a:latin typeface="Century Gothic" panose="020B0502020202020204" pitchFamily="34" charset="0"/>
                        </a:rPr>
                        <a:t>What could go wrong? What are the contingency plans or mitigation strategies?</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a:txBody>
                    <a:bodyPr/>
                    <a:lstStyle/>
                    <a:p>
                      <a:pPr algn="l" fontAlgn="b">
                        <a:buNone/>
                      </a:pPr>
                      <a:endParaRPr lang="en-US" sz="600" b="0" i="0" u="none" strike="noStrike">
                        <a:solidFill>
                          <a:srgbClr val="156082"/>
                        </a:solidFill>
                        <a:effectLst/>
                        <a:latin typeface="Century Gothic" panose="020B0502020202020204" pitchFamily="34" charset="0"/>
                      </a:endParaRP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extLst>
                  <a:ext uri="{0D108BD9-81ED-4DB2-BD59-A6C34878D82A}">
                    <a16:rowId xmlns:a16="http://schemas.microsoft.com/office/drawing/2014/main" val="3676935289"/>
                  </a:ext>
                </a:extLst>
              </a:tr>
              <a:tr h="882612">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2483086495"/>
                  </a:ext>
                </a:extLst>
              </a:tr>
              <a:tr h="194174">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3556320866"/>
                  </a:ext>
                </a:extLst>
              </a:tr>
              <a:tr h="291263">
                <a:tc gridSpan="2">
                  <a:txBody>
                    <a:bodyPr/>
                    <a:lstStyle/>
                    <a:p>
                      <a:pPr algn="l" fontAlgn="b">
                        <a:buNone/>
                      </a:pPr>
                      <a:r>
                        <a:rPr lang="en-US" sz="1600" b="1" i="0" u="none" strike="noStrike" dirty="0">
                          <a:solidFill>
                            <a:srgbClr val="4EA72E"/>
                          </a:solidFill>
                          <a:effectLst/>
                          <a:latin typeface="Century Gothic" panose="020B0502020202020204" pitchFamily="34" charset="0"/>
                        </a:rPr>
                        <a:t>9. Timeline and Milestones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3023992960"/>
                  </a:ext>
                </a:extLst>
              </a:tr>
              <a:tr h="185097">
                <a:tc gridSpan="3">
                  <a:txBody>
                    <a:bodyPr/>
                    <a:lstStyle/>
                    <a:p>
                      <a:pPr algn="l" fontAlgn="b">
                        <a:buNone/>
                      </a:pPr>
                      <a:r>
                        <a:rPr lang="en-US" sz="1200" b="1" i="0" u="none" strike="noStrike" dirty="0">
                          <a:solidFill>
                            <a:srgbClr val="4EA72E"/>
                          </a:solidFill>
                          <a:effectLst/>
                          <a:latin typeface="Century Gothic" panose="020B0502020202020204" pitchFamily="34" charset="0"/>
                        </a:rPr>
                        <a:t>Describe project phases and estimated dates along with key deliverables and checkpoints.</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4334348"/>
                  </a:ext>
                </a:extLst>
              </a:tr>
              <a:tr h="1041481">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972011730"/>
                  </a:ext>
                </a:extLst>
              </a:tr>
              <a:tr h="194174">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tc>
                  <a:txBody>
                    <a:bodyPr/>
                    <a:lstStyle/>
                    <a:p>
                      <a:pPr algn="l" fontAlgn="b">
                        <a:buNone/>
                      </a:pPr>
                      <a:endParaRPr lang="en-US" sz="700" b="0" i="0" u="none" strike="noStrike">
                        <a:solidFill>
                          <a:srgbClr val="000000"/>
                        </a:solidFill>
                        <a:effectLst/>
                        <a:latin typeface="Century Gothic" panose="020B0502020202020204" pitchFamily="34" charset="0"/>
                      </a:endParaRPr>
                    </a:p>
                  </a:txBody>
                  <a:tcPr marL="6288" marR="6288" marT="6288" marB="0" anchor="b">
                    <a:lnL>
                      <a:noFill/>
                    </a:lnL>
                    <a:lnR>
                      <a:noFill/>
                    </a:lnR>
                    <a:lnT w="6350" cap="flat" cmpd="sng" algn="ctr">
                      <a:solidFill>
                        <a:srgbClr val="4EA72E"/>
                      </a:solidFill>
                      <a:prstDash val="solid"/>
                      <a:round/>
                      <a:headEnd type="none" w="med" len="med"/>
                      <a:tailEnd type="none" w="med" len="med"/>
                    </a:lnT>
                    <a:lnB>
                      <a:noFill/>
                    </a:lnB>
                    <a:noFill/>
                  </a:tcPr>
                </a:tc>
                <a:extLst>
                  <a:ext uri="{0D108BD9-81ED-4DB2-BD59-A6C34878D82A}">
                    <a16:rowId xmlns:a16="http://schemas.microsoft.com/office/drawing/2014/main" val="2025809749"/>
                  </a:ext>
                </a:extLst>
              </a:tr>
              <a:tr h="291263">
                <a:tc gridSpan="2">
                  <a:txBody>
                    <a:bodyPr/>
                    <a:lstStyle/>
                    <a:p>
                      <a:pPr algn="l" fontAlgn="b">
                        <a:buNone/>
                      </a:pPr>
                      <a:r>
                        <a:rPr lang="en-US" sz="1600" b="1" i="0" u="none" strike="noStrike" dirty="0">
                          <a:solidFill>
                            <a:srgbClr val="4EA72E"/>
                          </a:solidFill>
                          <a:effectLst/>
                          <a:latin typeface="Century Gothic" panose="020B0502020202020204" pitchFamily="34" charset="0"/>
                        </a:rPr>
                        <a:t>10. Recommendation and Next Steps</a:t>
                      </a:r>
                    </a:p>
                  </a:txBody>
                  <a:tcPr marL="6288" marR="6288" marT="6288" marB="0" anchor="b">
                    <a:lnL>
                      <a:noFill/>
                    </a:lnL>
                    <a:lnR>
                      <a:noFill/>
                    </a:lnR>
                    <a:lnT>
                      <a:noFill/>
                    </a:lnT>
                    <a:lnB>
                      <a:noFill/>
                    </a:lnB>
                    <a:noFill/>
                  </a:tcPr>
                </a:tc>
                <a:tc hMerge="1">
                  <a:txBody>
                    <a:bodyPr/>
                    <a:lstStyle/>
                    <a:p>
                      <a:endParaRPr lang="en-US"/>
                    </a:p>
                  </a:txBody>
                  <a:tcPr/>
                </a:tc>
                <a:tc>
                  <a:txBody>
                    <a:bodyPr/>
                    <a:lstStyle/>
                    <a:p>
                      <a:pPr algn="l" fontAlgn="b">
                        <a:buNone/>
                      </a:pPr>
                      <a:endParaRPr lang="en-US" sz="1200" b="0" i="0" u="none" strike="noStrike">
                        <a:solidFill>
                          <a:srgbClr val="000000"/>
                        </a:solidFill>
                        <a:effectLst/>
                        <a:latin typeface="Century Gothic" panose="020B0502020202020204" pitchFamily="34" charset="0"/>
                      </a:endParaRPr>
                    </a:p>
                  </a:txBody>
                  <a:tcPr marL="6288" marR="6288" marT="6288" marB="0" anchor="b">
                    <a:lnL>
                      <a:noFill/>
                    </a:lnL>
                    <a:lnR>
                      <a:noFill/>
                    </a:lnR>
                    <a:lnT>
                      <a:noFill/>
                    </a:lnT>
                    <a:lnB>
                      <a:noFill/>
                    </a:lnB>
                    <a:noFill/>
                  </a:tcPr>
                </a:tc>
                <a:extLst>
                  <a:ext uri="{0D108BD9-81ED-4DB2-BD59-A6C34878D82A}">
                    <a16:rowId xmlns:a16="http://schemas.microsoft.com/office/drawing/2014/main" val="223240959"/>
                  </a:ext>
                </a:extLst>
              </a:tr>
              <a:tr h="185097">
                <a:tc gridSpan="3">
                  <a:txBody>
                    <a:bodyPr/>
                    <a:lstStyle/>
                    <a:p>
                      <a:pPr algn="l" fontAlgn="b">
                        <a:buNone/>
                      </a:pPr>
                      <a:r>
                        <a:rPr lang="en-US" sz="1200" b="1" i="0" u="none" strike="noStrike" dirty="0">
                          <a:solidFill>
                            <a:srgbClr val="4EA72E"/>
                          </a:solidFill>
                          <a:effectLst/>
                          <a:latin typeface="Century Gothic" panose="020B0502020202020204" pitchFamily="34" charset="0"/>
                        </a:rPr>
                        <a:t>Summarize the ask (approval, budget, resources). Who needs to sign off and what actions are required next?</a:t>
                      </a:r>
                    </a:p>
                  </a:txBody>
                  <a:tcPr marL="6288" marR="6288" marT="6288" marB="0" anchor="b">
                    <a:lnL>
                      <a:noFill/>
                    </a:lnL>
                    <a:lnR>
                      <a:noFill/>
                    </a:lnR>
                    <a:lnT>
                      <a:noFill/>
                    </a:lnT>
                    <a:lnB w="6350" cap="flat" cmpd="sng" algn="ctr">
                      <a:solidFill>
                        <a:srgbClr val="4EA72E"/>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14564898"/>
                  </a:ext>
                </a:extLst>
              </a:tr>
              <a:tr h="882612">
                <a:tc>
                  <a:txBody>
                    <a:bodyPr/>
                    <a:lstStyle/>
                    <a:p>
                      <a:pPr algn="l" fontAlgn="ctr">
                        <a:buNone/>
                      </a:pPr>
                      <a:r>
                        <a:rPr lang="en-US" sz="700" b="0" i="0" u="none" strike="noStrike">
                          <a:solidFill>
                            <a:srgbClr val="000000"/>
                          </a:solidFill>
                          <a:effectLst/>
                          <a:latin typeface="Century Gothic" panose="020B0502020202020204" pitchFamily="34" charset="0"/>
                        </a:rPr>
                        <a:t> </a:t>
                      </a:r>
                    </a:p>
                  </a:txBody>
                  <a:tcPr marL="6288"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solidFill>
                      <a:srgbClr val="4EA72E"/>
                    </a:solidFill>
                  </a:tcPr>
                </a:tc>
                <a:tc gridSpan="2">
                  <a:txBody>
                    <a:bodyPr/>
                    <a:lstStyle/>
                    <a:p>
                      <a:pPr algn="l" fontAlgn="ctr">
                        <a:buNone/>
                      </a:pPr>
                      <a:endParaRPr lang="en-US" sz="1400" b="0" i="0" u="none" strike="noStrike" dirty="0">
                        <a:solidFill>
                          <a:srgbClr val="000000"/>
                        </a:solidFill>
                        <a:effectLst/>
                        <a:latin typeface="Century Gothic" panose="020B0502020202020204" pitchFamily="34" charset="0"/>
                      </a:endParaRPr>
                    </a:p>
                  </a:txBody>
                  <a:tcPr marL="56593" marR="6288" marT="6288" marB="0" anchor="ctr">
                    <a:lnL w="6350" cap="flat" cmpd="sng" algn="ctr">
                      <a:solidFill>
                        <a:srgbClr val="4EA72E"/>
                      </a:solidFill>
                      <a:prstDash val="solid"/>
                      <a:round/>
                      <a:headEnd type="none" w="med" len="med"/>
                      <a:tailEnd type="none" w="med" len="med"/>
                    </a:lnL>
                    <a:lnR w="6350" cap="flat" cmpd="sng" algn="ctr">
                      <a:solidFill>
                        <a:srgbClr val="4EA72E"/>
                      </a:solidFill>
                      <a:prstDash val="solid"/>
                      <a:round/>
                      <a:headEnd type="none" w="med" len="med"/>
                      <a:tailEnd type="none" w="med" len="med"/>
                    </a:lnR>
                    <a:lnT w="6350" cap="flat" cmpd="sng" algn="ctr">
                      <a:solidFill>
                        <a:srgbClr val="4EA72E"/>
                      </a:solidFill>
                      <a:prstDash val="solid"/>
                      <a:round/>
                      <a:headEnd type="none" w="med" len="med"/>
                      <a:tailEnd type="none" w="med" len="med"/>
                    </a:lnT>
                    <a:lnB w="6350" cap="flat" cmpd="sng" algn="ctr">
                      <a:solidFill>
                        <a:srgbClr val="4EA72E"/>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790560706"/>
                  </a:ext>
                </a:extLst>
              </a:tr>
            </a:tbl>
          </a:graphicData>
        </a:graphic>
      </p:graphicFrame>
      <p:sp>
        <p:nvSpPr>
          <p:cNvPr id="3" name="TextBox 5">
            <a:extLst>
              <a:ext uri="{FF2B5EF4-FFF2-40B4-BE49-F238E27FC236}">
                <a16:creationId xmlns:a16="http://schemas.microsoft.com/office/drawing/2014/main" id="{D050AFC8-5C26-DD84-4FAE-08165CBA2C76}"/>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77799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143</TotalTime>
  <Words>1185</Words>
  <Application>Microsoft Office PowerPoint</Application>
  <PresentationFormat>Widescreen</PresentationFormat>
  <Paragraphs>77</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9</cp:revision>
  <dcterms:created xsi:type="dcterms:W3CDTF">2025-05-29T13:39:50Z</dcterms:created>
  <dcterms:modified xsi:type="dcterms:W3CDTF">2025-08-31T23:12:38Z</dcterms:modified>
</cp:coreProperties>
</file>