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309" r:id="rId4"/>
    <p:sldId id="310" r:id="rId5"/>
    <p:sldId id="311" r:id="rId6"/>
    <p:sldId id="312" r:id="rId7"/>
    <p:sldId id="313" r:id="rId8"/>
    <p:sldId id="258"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F9D3"/>
    <a:srgbClr val="E3E335"/>
    <a:srgbClr val="EEB500"/>
    <a:srgbClr val="FFF3CD"/>
    <a:srgbClr val="E2F3FA"/>
    <a:srgbClr val="BEE3F4"/>
    <a:srgbClr val="9A9715"/>
    <a:srgbClr val="39AC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850C2C-F361-4C4F-9040-78585DD1DB9F}" v="70" dt="2025-09-06T22:06:43.6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5" autoAdjust="0"/>
    <p:restoredTop sz="94660"/>
  </p:normalViewPr>
  <p:slideViewPr>
    <p:cSldViewPr snapToGrid="0">
      <p:cViewPr varScale="1">
        <p:scale>
          <a:sx n="102" d="100"/>
          <a:sy n="102" d="100"/>
        </p:scale>
        <p:origin x="66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0850C2C-F361-4C4F-9040-78585DD1DB9F}"/>
    <pc:docChg chg="undo custSel modSld">
      <pc:chgData name="Bess Dunlevy" userId="dd4b9a8537dbe9d0" providerId="LiveId" clId="{20850C2C-F361-4C4F-9040-78585DD1DB9F}" dt="2025-09-06T22:07:11.255" v="433" actId="207"/>
      <pc:docMkLst>
        <pc:docMk/>
      </pc:docMkLst>
      <pc:sldChg chg="addSp delSp modSp mod setBg">
        <pc:chgData name="Bess Dunlevy" userId="dd4b9a8537dbe9d0" providerId="LiveId" clId="{20850C2C-F361-4C4F-9040-78585DD1DB9F}" dt="2025-09-06T21:51:56.123" v="69" actId="255"/>
        <pc:sldMkLst>
          <pc:docMk/>
          <pc:sldMk cId="1889534648" sldId="256"/>
        </pc:sldMkLst>
        <pc:spChg chg="del mod">
          <ac:chgData name="Bess Dunlevy" userId="dd4b9a8537dbe9d0" providerId="LiveId" clId="{20850C2C-F361-4C4F-9040-78585DD1DB9F}" dt="2025-09-06T21:51:29.832" v="40" actId="478"/>
          <ac:spMkLst>
            <pc:docMk/>
            <pc:sldMk cId="1889534648" sldId="256"/>
            <ac:spMk id="4" creationId="{256D91EC-DE0E-49EA-2DF6-E75B3753A105}"/>
          </ac:spMkLst>
        </pc:spChg>
        <pc:spChg chg="add mod">
          <ac:chgData name="Bess Dunlevy" userId="dd4b9a8537dbe9d0" providerId="LiveId" clId="{20850C2C-F361-4C4F-9040-78585DD1DB9F}" dt="2025-09-06T21:51:56.123" v="69" actId="255"/>
          <ac:spMkLst>
            <pc:docMk/>
            <pc:sldMk cId="1889534648" sldId="256"/>
            <ac:spMk id="6" creationId="{87DA7D7B-D6BA-038C-BC58-E63EADEADC3D}"/>
          </ac:spMkLst>
        </pc:spChg>
        <pc:spChg chg="add">
          <ac:chgData name="Bess Dunlevy" userId="dd4b9a8537dbe9d0" providerId="LiveId" clId="{20850C2C-F361-4C4F-9040-78585DD1DB9F}" dt="2025-09-06T21:51:15.634" v="37" actId="26606"/>
          <ac:spMkLst>
            <pc:docMk/>
            <pc:sldMk cId="1889534648" sldId="256"/>
            <ac:spMk id="7" creationId="{022BDE4A-8A20-4A69-9C5A-581C82036A4D}"/>
          </ac:spMkLst>
        </pc:spChg>
        <pc:spChg chg="del">
          <ac:chgData name="Bess Dunlevy" userId="dd4b9a8537dbe9d0" providerId="LiveId" clId="{20850C2C-F361-4C4F-9040-78585DD1DB9F}" dt="2025-09-06T21:48:27.318" v="22" actId="478"/>
          <ac:spMkLst>
            <pc:docMk/>
            <pc:sldMk cId="1889534648" sldId="256"/>
            <ac:spMk id="9" creationId="{E290B819-2357-E5BF-F857-A2718572144A}"/>
          </ac:spMkLst>
        </pc:spChg>
        <pc:spChg chg="del">
          <ac:chgData name="Bess Dunlevy" userId="dd4b9a8537dbe9d0" providerId="LiveId" clId="{20850C2C-F361-4C4F-9040-78585DD1DB9F}" dt="2025-09-06T21:48:30.314" v="24" actId="478"/>
          <ac:spMkLst>
            <pc:docMk/>
            <pc:sldMk cId="1889534648" sldId="256"/>
            <ac:spMk id="10" creationId="{ED8FF859-52C0-3CF7-0795-16E5F0F3334F}"/>
          </ac:spMkLst>
        </pc:spChg>
        <pc:spChg chg="del">
          <ac:chgData name="Bess Dunlevy" userId="dd4b9a8537dbe9d0" providerId="LiveId" clId="{20850C2C-F361-4C4F-9040-78585DD1DB9F}" dt="2025-09-06T21:48:34.584" v="25" actId="478"/>
          <ac:spMkLst>
            <pc:docMk/>
            <pc:sldMk cId="1889534648" sldId="256"/>
            <ac:spMk id="20" creationId="{53FD5640-EE19-1CD4-42C1-14AC0687F7AE}"/>
          </ac:spMkLst>
        </pc:spChg>
        <pc:spChg chg="del">
          <ac:chgData name="Bess Dunlevy" userId="dd4b9a8537dbe9d0" providerId="LiveId" clId="{20850C2C-F361-4C4F-9040-78585DD1DB9F}" dt="2025-09-06T21:48:34.584" v="25" actId="478"/>
          <ac:spMkLst>
            <pc:docMk/>
            <pc:sldMk cId="1889534648" sldId="256"/>
            <ac:spMk id="23" creationId="{B5526518-7D66-CD08-A5C8-912232442C56}"/>
          </ac:spMkLst>
        </pc:spChg>
        <pc:spChg chg="del">
          <ac:chgData name="Bess Dunlevy" userId="dd4b9a8537dbe9d0" providerId="LiveId" clId="{20850C2C-F361-4C4F-9040-78585DD1DB9F}" dt="2025-09-06T21:48:29.370" v="23" actId="478"/>
          <ac:spMkLst>
            <pc:docMk/>
            <pc:sldMk cId="1889534648" sldId="256"/>
            <ac:spMk id="24" creationId="{C7C86878-F2D7-8CA7-9301-5D938240D861}"/>
          </ac:spMkLst>
        </pc:spChg>
        <pc:spChg chg="del">
          <ac:chgData name="Bess Dunlevy" userId="dd4b9a8537dbe9d0" providerId="LiveId" clId="{20850C2C-F361-4C4F-9040-78585DD1DB9F}" dt="2025-09-06T21:48:34.584" v="25" actId="478"/>
          <ac:spMkLst>
            <pc:docMk/>
            <pc:sldMk cId="1889534648" sldId="256"/>
            <ac:spMk id="25" creationId="{07F205C8-888F-A0A5-4629-10ED47C0B3F0}"/>
          </ac:spMkLst>
        </pc:spChg>
        <pc:spChg chg="del">
          <ac:chgData name="Bess Dunlevy" userId="dd4b9a8537dbe9d0" providerId="LiveId" clId="{20850C2C-F361-4C4F-9040-78585DD1DB9F}" dt="2025-09-06T21:48:34.584" v="25" actId="478"/>
          <ac:spMkLst>
            <pc:docMk/>
            <pc:sldMk cId="1889534648" sldId="256"/>
            <ac:spMk id="26" creationId="{467A67D5-7E23-C145-B91A-DF8D9B79B679}"/>
          </ac:spMkLst>
        </pc:spChg>
        <pc:spChg chg="del">
          <ac:chgData name="Bess Dunlevy" userId="dd4b9a8537dbe9d0" providerId="LiveId" clId="{20850C2C-F361-4C4F-9040-78585DD1DB9F}" dt="2025-09-06T21:48:34.584" v="25" actId="478"/>
          <ac:spMkLst>
            <pc:docMk/>
            <pc:sldMk cId="1889534648" sldId="256"/>
            <ac:spMk id="28" creationId="{929A114F-AC57-7D5B-ED71-EB6DE356D453}"/>
          </ac:spMkLst>
        </pc:spChg>
        <pc:spChg chg="del">
          <ac:chgData name="Bess Dunlevy" userId="dd4b9a8537dbe9d0" providerId="LiveId" clId="{20850C2C-F361-4C4F-9040-78585DD1DB9F}" dt="2025-09-06T21:48:34.584" v="25" actId="478"/>
          <ac:spMkLst>
            <pc:docMk/>
            <pc:sldMk cId="1889534648" sldId="256"/>
            <ac:spMk id="29" creationId="{C439DD43-AF4C-F82E-BB99-ED201F98166B}"/>
          </ac:spMkLst>
        </pc:spChg>
        <pc:spChg chg="del mod">
          <ac:chgData name="Bess Dunlevy" userId="dd4b9a8537dbe9d0" providerId="LiveId" clId="{20850C2C-F361-4C4F-9040-78585DD1DB9F}" dt="2025-09-06T21:48:38.163" v="27" actId="478"/>
          <ac:spMkLst>
            <pc:docMk/>
            <pc:sldMk cId="1889534648" sldId="256"/>
            <ac:spMk id="32" creationId="{A73C8DA6-554B-CB00-30D3-DF57F9B172E9}"/>
          </ac:spMkLst>
        </pc:spChg>
        <pc:spChg chg="del mod">
          <ac:chgData name="Bess Dunlevy" userId="dd4b9a8537dbe9d0" providerId="LiveId" clId="{20850C2C-F361-4C4F-9040-78585DD1DB9F}" dt="2025-09-06T21:48:38.163" v="27" actId="478"/>
          <ac:spMkLst>
            <pc:docMk/>
            <pc:sldMk cId="1889534648" sldId="256"/>
            <ac:spMk id="33" creationId="{3614C6B4-AB62-7C22-4445-8185F7896632}"/>
          </ac:spMkLst>
        </pc:spChg>
        <pc:spChg chg="del mod">
          <ac:chgData name="Bess Dunlevy" userId="dd4b9a8537dbe9d0" providerId="LiveId" clId="{20850C2C-F361-4C4F-9040-78585DD1DB9F}" dt="2025-09-06T21:48:38.163" v="27" actId="478"/>
          <ac:spMkLst>
            <pc:docMk/>
            <pc:sldMk cId="1889534648" sldId="256"/>
            <ac:spMk id="34" creationId="{611FCB8B-DF8E-D1A2-0C0F-44271AD05CC1}"/>
          </ac:spMkLst>
        </pc:spChg>
        <pc:spChg chg="del mod">
          <ac:chgData name="Bess Dunlevy" userId="dd4b9a8537dbe9d0" providerId="LiveId" clId="{20850C2C-F361-4C4F-9040-78585DD1DB9F}" dt="2025-09-06T21:48:38.163" v="27" actId="478"/>
          <ac:spMkLst>
            <pc:docMk/>
            <pc:sldMk cId="1889534648" sldId="256"/>
            <ac:spMk id="35" creationId="{BC99C3B5-7A48-4018-0A0A-CDC4AB269D5A}"/>
          </ac:spMkLst>
        </pc:spChg>
        <pc:spChg chg="del">
          <ac:chgData name="Bess Dunlevy" userId="dd4b9a8537dbe9d0" providerId="LiveId" clId="{20850C2C-F361-4C4F-9040-78585DD1DB9F}" dt="2025-09-06T21:48:38.163" v="27" actId="478"/>
          <ac:spMkLst>
            <pc:docMk/>
            <pc:sldMk cId="1889534648" sldId="256"/>
            <ac:spMk id="36" creationId="{2EDAD44C-2D9A-5F7B-83DF-6725672DA36E}"/>
          </ac:spMkLst>
        </pc:spChg>
        <pc:picChg chg="add mod">
          <ac:chgData name="Bess Dunlevy" userId="dd4b9a8537dbe9d0" providerId="LiveId" clId="{20850C2C-F361-4C4F-9040-78585DD1DB9F}" dt="2025-09-06T21:51:15.634" v="37" actId="26606"/>
          <ac:picMkLst>
            <pc:docMk/>
            <pc:sldMk cId="1889534648" sldId="256"/>
            <ac:picMk id="3" creationId="{A24F1CF6-A3DA-4705-3619-17C5BD02FD61}"/>
          </ac:picMkLst>
        </pc:picChg>
        <pc:picChg chg="add mod">
          <ac:chgData name="Bess Dunlevy" userId="dd4b9a8537dbe9d0" providerId="LiveId" clId="{20850C2C-F361-4C4F-9040-78585DD1DB9F}" dt="2025-09-06T21:51:15.634" v="37" actId="26606"/>
          <ac:picMkLst>
            <pc:docMk/>
            <pc:sldMk cId="1889534648" sldId="256"/>
            <ac:picMk id="5" creationId="{518E18E6-6426-C69F-3187-45E182B4C482}"/>
          </ac:picMkLst>
        </pc:picChg>
      </pc:sldChg>
      <pc:sldChg chg="addSp delSp modSp mod">
        <pc:chgData name="Bess Dunlevy" userId="dd4b9a8537dbe9d0" providerId="LiveId" clId="{20850C2C-F361-4C4F-9040-78585DD1DB9F}" dt="2025-09-06T22:07:11.255" v="433" actId="207"/>
        <pc:sldMkLst>
          <pc:docMk/>
          <pc:sldMk cId="1810707444" sldId="258"/>
        </pc:sldMkLst>
        <pc:spChg chg="add mod">
          <ac:chgData name="Bess Dunlevy" userId="dd4b9a8537dbe9d0" providerId="LiveId" clId="{20850C2C-F361-4C4F-9040-78585DD1DB9F}" dt="2025-09-06T22:06:38.161" v="424" actId="20577"/>
          <ac:spMkLst>
            <pc:docMk/>
            <pc:sldMk cId="1810707444" sldId="258"/>
            <ac:spMk id="3" creationId="{F8D1DE7D-5A61-1389-C222-16647CB395C6}"/>
          </ac:spMkLst>
        </pc:spChg>
        <pc:spChg chg="del">
          <ac:chgData name="Bess Dunlevy" userId="dd4b9a8537dbe9d0" providerId="LiveId" clId="{20850C2C-F361-4C4F-9040-78585DD1DB9F}" dt="2025-09-06T22:06:31.731" v="403" actId="478"/>
          <ac:spMkLst>
            <pc:docMk/>
            <pc:sldMk cId="1810707444" sldId="258"/>
            <ac:spMk id="10" creationId="{595F5121-A8C8-8BE0-10AA-48132A9F6BBB}"/>
          </ac:spMkLst>
        </pc:spChg>
        <pc:spChg chg="del">
          <ac:chgData name="Bess Dunlevy" userId="dd4b9a8537dbe9d0" providerId="LiveId" clId="{20850C2C-F361-4C4F-9040-78585DD1DB9F}" dt="2025-09-06T22:06:31.731" v="403" actId="478"/>
          <ac:spMkLst>
            <pc:docMk/>
            <pc:sldMk cId="1810707444" sldId="258"/>
            <ac:spMk id="11" creationId="{1D301170-1533-A176-F4D3-0FD5B65CFD4F}"/>
          </ac:spMkLst>
        </pc:spChg>
        <pc:spChg chg="del">
          <ac:chgData name="Bess Dunlevy" userId="dd4b9a8537dbe9d0" providerId="LiveId" clId="{20850C2C-F361-4C4F-9040-78585DD1DB9F}" dt="2025-09-06T22:06:29.295" v="402" actId="478"/>
          <ac:spMkLst>
            <pc:docMk/>
            <pc:sldMk cId="1810707444" sldId="258"/>
            <ac:spMk id="12" creationId="{9FA2A8A4-D69F-C143-5C2E-ECE19D8B63E8}"/>
          </ac:spMkLst>
        </pc:spChg>
        <pc:spChg chg="del">
          <ac:chgData name="Bess Dunlevy" userId="dd4b9a8537dbe9d0" providerId="LiveId" clId="{20850C2C-F361-4C4F-9040-78585DD1DB9F}" dt="2025-09-06T22:06:29.295" v="402" actId="478"/>
          <ac:spMkLst>
            <pc:docMk/>
            <pc:sldMk cId="1810707444" sldId="258"/>
            <ac:spMk id="13" creationId="{BF92ECFB-3C5A-5DB5-2251-11DA0B62EAE4}"/>
          </ac:spMkLst>
        </pc:spChg>
        <pc:spChg chg="del">
          <ac:chgData name="Bess Dunlevy" userId="dd4b9a8537dbe9d0" providerId="LiveId" clId="{20850C2C-F361-4C4F-9040-78585DD1DB9F}" dt="2025-09-06T22:06:29.295" v="402" actId="478"/>
          <ac:spMkLst>
            <pc:docMk/>
            <pc:sldMk cId="1810707444" sldId="258"/>
            <ac:spMk id="21" creationId="{5654A47F-C93F-4FDF-661D-13FC49E3C711}"/>
          </ac:spMkLst>
        </pc:spChg>
        <pc:spChg chg="del">
          <ac:chgData name="Bess Dunlevy" userId="dd4b9a8537dbe9d0" providerId="LiveId" clId="{20850C2C-F361-4C4F-9040-78585DD1DB9F}" dt="2025-09-06T22:06:29.295" v="402" actId="478"/>
          <ac:spMkLst>
            <pc:docMk/>
            <pc:sldMk cId="1810707444" sldId="258"/>
            <ac:spMk id="29" creationId="{34291050-3C97-D5F7-A498-8EA2B989791D}"/>
          </ac:spMkLst>
        </pc:spChg>
        <pc:spChg chg="del">
          <ac:chgData name="Bess Dunlevy" userId="dd4b9a8537dbe9d0" providerId="LiveId" clId="{20850C2C-F361-4C4F-9040-78585DD1DB9F}" dt="2025-09-06T22:06:29.295" v="402" actId="478"/>
          <ac:spMkLst>
            <pc:docMk/>
            <pc:sldMk cId="1810707444" sldId="258"/>
            <ac:spMk id="30" creationId="{5C80E6D5-9C96-3560-BB8C-DD48B73306D6}"/>
          </ac:spMkLst>
        </pc:spChg>
        <pc:graphicFrameChg chg="add mod modGraphic">
          <ac:chgData name="Bess Dunlevy" userId="dd4b9a8537dbe9d0" providerId="LiveId" clId="{20850C2C-F361-4C4F-9040-78585DD1DB9F}" dt="2025-09-06T22:07:11.255" v="433" actId="207"/>
          <ac:graphicFrameMkLst>
            <pc:docMk/>
            <pc:sldMk cId="1810707444" sldId="258"/>
            <ac:graphicFrameMk id="4" creationId="{6263472B-F0D9-E80F-31E8-13BA44546A5E}"/>
          </ac:graphicFrameMkLst>
        </pc:graphicFrameChg>
      </pc:sldChg>
      <pc:sldChg chg="addSp delSp modSp mod">
        <pc:chgData name="Bess Dunlevy" userId="dd4b9a8537dbe9d0" providerId="LiveId" clId="{20850C2C-F361-4C4F-9040-78585DD1DB9F}" dt="2025-09-06T21:53:17.602" v="100" actId="478"/>
        <pc:sldMkLst>
          <pc:docMk/>
          <pc:sldMk cId="1062681940" sldId="259"/>
        </pc:sldMkLst>
        <pc:spChg chg="add mod">
          <ac:chgData name="Bess Dunlevy" userId="dd4b9a8537dbe9d0" providerId="LiveId" clId="{20850C2C-F361-4C4F-9040-78585DD1DB9F}" dt="2025-09-06T21:52:27.648" v="90" actId="14100"/>
          <ac:spMkLst>
            <pc:docMk/>
            <pc:sldMk cId="1062681940" sldId="259"/>
            <ac:spMk id="3" creationId="{DD69FD3A-53C5-9365-ADEF-056AF4013204}"/>
          </ac:spMkLst>
        </pc:spChg>
        <pc:spChg chg="del">
          <ac:chgData name="Bess Dunlevy" userId="dd4b9a8537dbe9d0" providerId="LiveId" clId="{20850C2C-F361-4C4F-9040-78585DD1DB9F}" dt="2025-09-06T21:52:04.546" v="70" actId="478"/>
          <ac:spMkLst>
            <pc:docMk/>
            <pc:sldMk cId="1062681940" sldId="259"/>
            <ac:spMk id="5" creationId="{6B9D764D-20A0-039F-B35A-A2A2868AD656}"/>
          </ac:spMkLst>
        </pc:spChg>
        <pc:spChg chg="add mod">
          <ac:chgData name="Bess Dunlevy" userId="dd4b9a8537dbe9d0" providerId="LiveId" clId="{20850C2C-F361-4C4F-9040-78585DD1DB9F}" dt="2025-09-06T21:52:43.760" v="92" actId="1076"/>
          <ac:spMkLst>
            <pc:docMk/>
            <pc:sldMk cId="1062681940" sldId="259"/>
            <ac:spMk id="6" creationId="{97B04591-A8DB-21D4-2073-E023532C32B6}"/>
          </ac:spMkLst>
        </pc:spChg>
        <pc:spChg chg="del mod">
          <ac:chgData name="Bess Dunlevy" userId="dd4b9a8537dbe9d0" providerId="LiveId" clId="{20850C2C-F361-4C4F-9040-78585DD1DB9F}" dt="2025-09-06T21:52:09.811" v="72" actId="478"/>
          <ac:spMkLst>
            <pc:docMk/>
            <pc:sldMk cId="1062681940" sldId="259"/>
            <ac:spMk id="7" creationId="{5E90B658-FD9D-CDA0-296A-84E113662335}"/>
          </ac:spMkLst>
        </pc:spChg>
        <pc:spChg chg="add mod">
          <ac:chgData name="Bess Dunlevy" userId="dd4b9a8537dbe9d0" providerId="LiveId" clId="{20850C2C-F361-4C4F-9040-78585DD1DB9F}" dt="2025-09-06T21:52:43.760" v="92" actId="1076"/>
          <ac:spMkLst>
            <pc:docMk/>
            <pc:sldMk cId="1062681940" sldId="259"/>
            <ac:spMk id="8" creationId="{54A31AEA-BF61-343B-0CEE-5007C4972A80}"/>
          </ac:spMkLst>
        </pc:spChg>
        <pc:spChg chg="add mod">
          <ac:chgData name="Bess Dunlevy" userId="dd4b9a8537dbe9d0" providerId="LiveId" clId="{20850C2C-F361-4C4F-9040-78585DD1DB9F}" dt="2025-09-06T21:52:43.760" v="92" actId="1076"/>
          <ac:spMkLst>
            <pc:docMk/>
            <pc:sldMk cId="1062681940" sldId="259"/>
            <ac:spMk id="9" creationId="{DF000044-6549-6888-F3E9-B5432DEA52FD}"/>
          </ac:spMkLst>
        </pc:spChg>
        <pc:spChg chg="add mod">
          <ac:chgData name="Bess Dunlevy" userId="dd4b9a8537dbe9d0" providerId="LiveId" clId="{20850C2C-F361-4C4F-9040-78585DD1DB9F}" dt="2025-09-06T21:52:53.512" v="93" actId="1076"/>
          <ac:spMkLst>
            <pc:docMk/>
            <pc:sldMk cId="1062681940" sldId="259"/>
            <ac:spMk id="11" creationId="{8F406043-8DBA-44C6-0D3C-D26E6DA8347A}"/>
          </ac:spMkLst>
        </pc:spChg>
        <pc:spChg chg="mod">
          <ac:chgData name="Bess Dunlevy" userId="dd4b9a8537dbe9d0" providerId="LiveId" clId="{20850C2C-F361-4C4F-9040-78585DD1DB9F}" dt="2025-09-06T21:52:57.904" v="94" actId="1076"/>
          <ac:spMkLst>
            <pc:docMk/>
            <pc:sldMk cId="1062681940" sldId="259"/>
            <ac:spMk id="12" creationId="{8089EDD0-E313-CE73-5440-6D5BA32F2E74}"/>
          </ac:spMkLst>
        </pc:spChg>
        <pc:spChg chg="del mod">
          <ac:chgData name="Bess Dunlevy" userId="dd4b9a8537dbe9d0" providerId="LiveId" clId="{20850C2C-F361-4C4F-9040-78585DD1DB9F}" dt="2025-09-06T21:52:09.811" v="72" actId="478"/>
          <ac:spMkLst>
            <pc:docMk/>
            <pc:sldMk cId="1062681940" sldId="259"/>
            <ac:spMk id="13" creationId="{8D7F2AAD-AE43-A7E4-46F7-16C3902F583A}"/>
          </ac:spMkLst>
        </pc:spChg>
        <pc:spChg chg="del">
          <ac:chgData name="Bess Dunlevy" userId="dd4b9a8537dbe9d0" providerId="LiveId" clId="{20850C2C-F361-4C4F-9040-78585DD1DB9F}" dt="2025-09-06T21:52:09.811" v="72" actId="478"/>
          <ac:spMkLst>
            <pc:docMk/>
            <pc:sldMk cId="1062681940" sldId="259"/>
            <ac:spMk id="14" creationId="{D252592B-8367-DCAF-C1FA-2B3E3C009C8D}"/>
          </ac:spMkLst>
        </pc:spChg>
        <pc:spChg chg="del">
          <ac:chgData name="Bess Dunlevy" userId="dd4b9a8537dbe9d0" providerId="LiveId" clId="{20850C2C-F361-4C4F-9040-78585DD1DB9F}" dt="2025-09-06T21:52:09.811" v="72" actId="478"/>
          <ac:spMkLst>
            <pc:docMk/>
            <pc:sldMk cId="1062681940" sldId="259"/>
            <ac:spMk id="15" creationId="{6C8FC16B-2EBB-659B-FBCA-A57AB12720D0}"/>
          </ac:spMkLst>
        </pc:spChg>
        <pc:spChg chg="del">
          <ac:chgData name="Bess Dunlevy" userId="dd4b9a8537dbe9d0" providerId="LiveId" clId="{20850C2C-F361-4C4F-9040-78585DD1DB9F}" dt="2025-09-06T21:52:09.811" v="72" actId="478"/>
          <ac:spMkLst>
            <pc:docMk/>
            <pc:sldMk cId="1062681940" sldId="259"/>
            <ac:spMk id="16" creationId="{2DE2A238-6CA1-3A4C-2937-F74A4B316B79}"/>
          </ac:spMkLst>
        </pc:spChg>
        <pc:spChg chg="del">
          <ac:chgData name="Bess Dunlevy" userId="dd4b9a8537dbe9d0" providerId="LiveId" clId="{20850C2C-F361-4C4F-9040-78585DD1DB9F}" dt="2025-09-06T21:52:09.811" v="72" actId="478"/>
          <ac:spMkLst>
            <pc:docMk/>
            <pc:sldMk cId="1062681940" sldId="259"/>
            <ac:spMk id="17" creationId="{86351C17-0840-1AB8-E590-980BDE91D171}"/>
          </ac:spMkLst>
        </pc:spChg>
        <pc:spChg chg="add mod">
          <ac:chgData name="Bess Dunlevy" userId="dd4b9a8537dbe9d0" providerId="LiveId" clId="{20850C2C-F361-4C4F-9040-78585DD1DB9F}" dt="2025-09-06T21:53:02.689" v="95" actId="1076"/>
          <ac:spMkLst>
            <pc:docMk/>
            <pc:sldMk cId="1062681940" sldId="259"/>
            <ac:spMk id="18" creationId="{DADB9E78-6C1C-9659-B511-9E5480EE4963}"/>
          </ac:spMkLst>
        </pc:spChg>
        <pc:spChg chg="add mod">
          <ac:chgData name="Bess Dunlevy" userId="dd4b9a8537dbe9d0" providerId="LiveId" clId="{20850C2C-F361-4C4F-9040-78585DD1DB9F}" dt="2025-09-06T21:53:07.743" v="98" actId="1037"/>
          <ac:spMkLst>
            <pc:docMk/>
            <pc:sldMk cId="1062681940" sldId="259"/>
            <ac:spMk id="21" creationId="{DA90863A-83BF-7994-3BB7-033E29311BB5}"/>
          </ac:spMkLst>
        </pc:spChg>
        <pc:spChg chg="add mod">
          <ac:chgData name="Bess Dunlevy" userId="dd4b9a8537dbe9d0" providerId="LiveId" clId="{20850C2C-F361-4C4F-9040-78585DD1DB9F}" dt="2025-09-06T21:53:02.689" v="95" actId="1076"/>
          <ac:spMkLst>
            <pc:docMk/>
            <pc:sldMk cId="1062681940" sldId="259"/>
            <ac:spMk id="22" creationId="{37F5A72F-459A-8E82-ABCA-D25B7CF05E3F}"/>
          </ac:spMkLst>
        </pc:spChg>
        <pc:spChg chg="add mod">
          <ac:chgData name="Bess Dunlevy" userId="dd4b9a8537dbe9d0" providerId="LiveId" clId="{20850C2C-F361-4C4F-9040-78585DD1DB9F}" dt="2025-09-06T21:53:02.689" v="95" actId="1076"/>
          <ac:spMkLst>
            <pc:docMk/>
            <pc:sldMk cId="1062681940" sldId="259"/>
            <ac:spMk id="23" creationId="{7213A830-1B83-2793-1DF1-4AD94F49B50F}"/>
          </ac:spMkLst>
        </pc:spChg>
        <pc:spChg chg="add del mod">
          <ac:chgData name="Bess Dunlevy" userId="dd4b9a8537dbe9d0" providerId="LiveId" clId="{20850C2C-F361-4C4F-9040-78585DD1DB9F}" dt="2025-09-06T21:53:17.602" v="100" actId="478"/>
          <ac:spMkLst>
            <pc:docMk/>
            <pc:sldMk cId="1062681940" sldId="259"/>
            <ac:spMk id="24" creationId="{456018C6-111B-5615-3806-03385E0F8C6C}"/>
          </ac:spMkLst>
        </pc:spChg>
        <pc:spChg chg="add mod">
          <ac:chgData name="Bess Dunlevy" userId="dd4b9a8537dbe9d0" providerId="LiveId" clId="{20850C2C-F361-4C4F-9040-78585DD1DB9F}" dt="2025-09-06T21:52:43.760" v="92" actId="1076"/>
          <ac:spMkLst>
            <pc:docMk/>
            <pc:sldMk cId="1062681940" sldId="259"/>
            <ac:spMk id="25" creationId="{72B5DE81-22D0-502E-6A58-3C07FCCAA99E}"/>
          </ac:spMkLst>
        </pc:spChg>
        <pc:spChg chg="mod">
          <ac:chgData name="Bess Dunlevy" userId="dd4b9a8537dbe9d0" providerId="LiveId" clId="{20850C2C-F361-4C4F-9040-78585DD1DB9F}" dt="2025-09-06T21:52:25.095" v="89" actId="1076"/>
          <ac:spMkLst>
            <pc:docMk/>
            <pc:sldMk cId="1062681940" sldId="259"/>
            <ac:spMk id="42" creationId="{26D6336D-68CA-7A4E-8BCB-8EF46E7781AF}"/>
          </ac:spMkLst>
        </pc:spChg>
        <pc:picChg chg="del mod">
          <ac:chgData name="Bess Dunlevy" userId="dd4b9a8537dbe9d0" providerId="LiveId" clId="{20850C2C-F361-4C4F-9040-78585DD1DB9F}" dt="2025-09-06T21:52:09.811" v="72" actId="478"/>
          <ac:picMkLst>
            <pc:docMk/>
            <pc:sldMk cId="1062681940" sldId="259"/>
            <ac:picMk id="10" creationId="{930D6271-6318-D13F-E273-2AFC84D1096F}"/>
          </ac:picMkLst>
        </pc:picChg>
        <pc:cxnChg chg="del mod">
          <ac:chgData name="Bess Dunlevy" userId="dd4b9a8537dbe9d0" providerId="LiveId" clId="{20850C2C-F361-4C4F-9040-78585DD1DB9F}" dt="2025-09-06T21:52:09.811" v="72" actId="478"/>
          <ac:cxnSpMkLst>
            <pc:docMk/>
            <pc:sldMk cId="1062681940" sldId="259"/>
            <ac:cxnSpMk id="19" creationId="{8EBF73D9-3A1C-4F2C-5FE4-502FA2266B2A}"/>
          </ac:cxnSpMkLst>
        </pc:cxnChg>
        <pc:cxnChg chg="del">
          <ac:chgData name="Bess Dunlevy" userId="dd4b9a8537dbe9d0" providerId="LiveId" clId="{20850C2C-F361-4C4F-9040-78585DD1DB9F}" dt="2025-09-06T21:52:09.811" v="72" actId="478"/>
          <ac:cxnSpMkLst>
            <pc:docMk/>
            <pc:sldMk cId="1062681940" sldId="259"/>
            <ac:cxnSpMk id="20" creationId="{532D962F-8650-4ED3-FB58-9E3B60447CD3}"/>
          </ac:cxnSpMkLst>
        </pc:cxnChg>
      </pc:sldChg>
      <pc:sldChg chg="addSp delSp modSp mod">
        <pc:chgData name="Bess Dunlevy" userId="dd4b9a8537dbe9d0" providerId="LiveId" clId="{20850C2C-F361-4C4F-9040-78585DD1DB9F}" dt="2025-09-06T21:54:15.429" v="123" actId="207"/>
        <pc:sldMkLst>
          <pc:docMk/>
          <pc:sldMk cId="2647663498" sldId="309"/>
        </pc:sldMkLst>
        <pc:spChg chg="del">
          <ac:chgData name="Bess Dunlevy" userId="dd4b9a8537dbe9d0" providerId="LiveId" clId="{20850C2C-F361-4C4F-9040-78585DD1DB9F}" dt="2025-09-06T21:53:31.357" v="115" actId="478"/>
          <ac:spMkLst>
            <pc:docMk/>
            <pc:sldMk cId="2647663498" sldId="309"/>
            <ac:spMk id="7" creationId="{3C6F4C5D-E46B-3C91-238D-9FFCDDF6FB7C}"/>
          </ac:spMkLst>
        </pc:spChg>
        <pc:spChg chg="mod">
          <ac:chgData name="Bess Dunlevy" userId="dd4b9a8537dbe9d0" providerId="LiveId" clId="{20850C2C-F361-4C4F-9040-78585DD1DB9F}" dt="2025-09-06T21:53:28.648" v="114" actId="14100"/>
          <ac:spMkLst>
            <pc:docMk/>
            <pc:sldMk cId="2647663498" sldId="309"/>
            <ac:spMk id="42" creationId="{AFD85B20-16D5-01B0-366A-047A1D303128}"/>
          </ac:spMkLst>
        </pc:spChg>
        <pc:graphicFrameChg chg="del">
          <ac:chgData name="Bess Dunlevy" userId="dd4b9a8537dbe9d0" providerId="LiveId" clId="{20850C2C-F361-4C4F-9040-78585DD1DB9F}" dt="2025-09-06T21:53:31.357" v="115" actId="478"/>
          <ac:graphicFrameMkLst>
            <pc:docMk/>
            <pc:sldMk cId="2647663498" sldId="309"/>
            <ac:graphicFrameMk id="2" creationId="{6E8DABDF-72CE-736D-0A7B-160C5E5D043D}"/>
          </ac:graphicFrameMkLst>
        </pc:graphicFrameChg>
        <pc:graphicFrameChg chg="add mod modGraphic">
          <ac:chgData name="Bess Dunlevy" userId="dd4b9a8537dbe9d0" providerId="LiveId" clId="{20850C2C-F361-4C4F-9040-78585DD1DB9F}" dt="2025-09-06T21:54:15.429" v="123" actId="207"/>
          <ac:graphicFrameMkLst>
            <pc:docMk/>
            <pc:sldMk cId="2647663498" sldId="309"/>
            <ac:graphicFrameMk id="3" creationId="{A8AC89A6-C46C-730A-B7FF-4E1FF2DE45C5}"/>
          </ac:graphicFrameMkLst>
        </pc:graphicFrameChg>
        <pc:picChg chg="del">
          <ac:chgData name="Bess Dunlevy" userId="dd4b9a8537dbe9d0" providerId="LiveId" clId="{20850C2C-F361-4C4F-9040-78585DD1DB9F}" dt="2025-09-06T21:53:31.357" v="115" actId="478"/>
          <ac:picMkLst>
            <pc:docMk/>
            <pc:sldMk cId="2647663498" sldId="309"/>
            <ac:picMk id="10" creationId="{4A93312B-3FDF-8162-C358-9C95E8990FBE}"/>
          </ac:picMkLst>
        </pc:picChg>
      </pc:sldChg>
      <pc:sldChg chg="addSp delSp modSp mod">
        <pc:chgData name="Bess Dunlevy" userId="dd4b9a8537dbe9d0" providerId="LiveId" clId="{20850C2C-F361-4C4F-9040-78585DD1DB9F}" dt="2025-09-06T21:56:47.799" v="204" actId="14100"/>
        <pc:sldMkLst>
          <pc:docMk/>
          <pc:sldMk cId="3484937230" sldId="310"/>
        </pc:sldMkLst>
        <pc:spChg chg="add mod">
          <ac:chgData name="Bess Dunlevy" userId="dd4b9a8537dbe9d0" providerId="LiveId" clId="{20850C2C-F361-4C4F-9040-78585DD1DB9F}" dt="2025-09-06T21:54:38.222" v="144" actId="20577"/>
          <ac:spMkLst>
            <pc:docMk/>
            <pc:sldMk cId="3484937230" sldId="310"/>
            <ac:spMk id="2" creationId="{E2DBFAD3-FC28-2F10-69E8-C9CC54635D4E}"/>
          </ac:spMkLst>
        </pc:spChg>
        <pc:spChg chg="add mod">
          <ac:chgData name="Bess Dunlevy" userId="dd4b9a8537dbe9d0" providerId="LiveId" clId="{20850C2C-F361-4C4F-9040-78585DD1DB9F}" dt="2025-09-06T21:54:41.756" v="145"/>
          <ac:spMkLst>
            <pc:docMk/>
            <pc:sldMk cId="3484937230" sldId="310"/>
            <ac:spMk id="4" creationId="{360C4AC5-FA90-6FE7-FE70-E8A7D4E44537}"/>
          </ac:spMkLst>
        </pc:spChg>
        <pc:spChg chg="del">
          <ac:chgData name="Bess Dunlevy" userId="dd4b9a8537dbe9d0" providerId="LiveId" clId="{20850C2C-F361-4C4F-9040-78585DD1DB9F}" dt="2025-09-06T21:54:26.364" v="124" actId="478"/>
          <ac:spMkLst>
            <pc:docMk/>
            <pc:sldMk cId="3484937230" sldId="310"/>
            <ac:spMk id="5" creationId="{0B50F063-C85B-35D0-D86C-F9CB7FFC5E70}"/>
          </ac:spMkLst>
        </pc:spChg>
        <pc:spChg chg="del">
          <ac:chgData name="Bess Dunlevy" userId="dd4b9a8537dbe9d0" providerId="LiveId" clId="{20850C2C-F361-4C4F-9040-78585DD1DB9F}" dt="2025-09-06T21:54:26.364" v="124" actId="478"/>
          <ac:spMkLst>
            <pc:docMk/>
            <pc:sldMk cId="3484937230" sldId="310"/>
            <ac:spMk id="7" creationId="{7A09778F-6D6A-0237-BB8A-61272D6EA95B}"/>
          </ac:spMkLst>
        </pc:spChg>
        <pc:spChg chg="add mod">
          <ac:chgData name="Bess Dunlevy" userId="dd4b9a8537dbe9d0" providerId="LiveId" clId="{20850C2C-F361-4C4F-9040-78585DD1DB9F}" dt="2025-09-06T21:56:40.895" v="201" actId="14100"/>
          <ac:spMkLst>
            <pc:docMk/>
            <pc:sldMk cId="3484937230" sldId="310"/>
            <ac:spMk id="9" creationId="{65C277A5-9649-E055-CC5E-022C821EC4E7}"/>
          </ac:spMkLst>
        </pc:spChg>
        <pc:spChg chg="add del">
          <ac:chgData name="Bess Dunlevy" userId="dd4b9a8537dbe9d0" providerId="LiveId" clId="{20850C2C-F361-4C4F-9040-78585DD1DB9F}" dt="2025-09-06T21:55:25.457" v="152" actId="11529"/>
          <ac:spMkLst>
            <pc:docMk/>
            <pc:sldMk cId="3484937230" sldId="310"/>
            <ac:spMk id="11" creationId="{86DB2349-A1CC-EA94-D64A-5844A35152F9}"/>
          </ac:spMkLst>
        </pc:spChg>
        <pc:spChg chg="del">
          <ac:chgData name="Bess Dunlevy" userId="dd4b9a8537dbe9d0" providerId="LiveId" clId="{20850C2C-F361-4C4F-9040-78585DD1DB9F}" dt="2025-09-06T21:54:31.600" v="125" actId="478"/>
          <ac:spMkLst>
            <pc:docMk/>
            <pc:sldMk cId="3484937230" sldId="310"/>
            <ac:spMk id="13" creationId="{3F1739E1-8FBE-7A12-4958-4020A385BBDD}"/>
          </ac:spMkLst>
        </pc:spChg>
        <pc:spChg chg="del">
          <ac:chgData name="Bess Dunlevy" userId="dd4b9a8537dbe9d0" providerId="LiveId" clId="{20850C2C-F361-4C4F-9040-78585DD1DB9F}" dt="2025-09-06T21:54:26.364" v="124" actId="478"/>
          <ac:spMkLst>
            <pc:docMk/>
            <pc:sldMk cId="3484937230" sldId="310"/>
            <ac:spMk id="14" creationId="{870CA780-97B5-8447-E708-5133E7CAE342}"/>
          </ac:spMkLst>
        </pc:spChg>
        <pc:spChg chg="del">
          <ac:chgData name="Bess Dunlevy" userId="dd4b9a8537dbe9d0" providerId="LiveId" clId="{20850C2C-F361-4C4F-9040-78585DD1DB9F}" dt="2025-09-06T21:54:26.364" v="124" actId="478"/>
          <ac:spMkLst>
            <pc:docMk/>
            <pc:sldMk cId="3484937230" sldId="310"/>
            <ac:spMk id="15" creationId="{DBD47E7A-7795-A7B5-E474-87DF49F9F5E6}"/>
          </ac:spMkLst>
        </pc:spChg>
        <pc:spChg chg="del">
          <ac:chgData name="Bess Dunlevy" userId="dd4b9a8537dbe9d0" providerId="LiveId" clId="{20850C2C-F361-4C4F-9040-78585DD1DB9F}" dt="2025-09-06T21:54:26.364" v="124" actId="478"/>
          <ac:spMkLst>
            <pc:docMk/>
            <pc:sldMk cId="3484937230" sldId="310"/>
            <ac:spMk id="16" creationId="{E0076C36-9BED-6085-3ED9-136E7E7C99A7}"/>
          </ac:spMkLst>
        </pc:spChg>
        <pc:spChg chg="del">
          <ac:chgData name="Bess Dunlevy" userId="dd4b9a8537dbe9d0" providerId="LiveId" clId="{20850C2C-F361-4C4F-9040-78585DD1DB9F}" dt="2025-09-06T21:54:26.364" v="124" actId="478"/>
          <ac:spMkLst>
            <pc:docMk/>
            <pc:sldMk cId="3484937230" sldId="310"/>
            <ac:spMk id="17" creationId="{65C7DBC1-B9A7-D4C8-95CE-F9AB65551243}"/>
          </ac:spMkLst>
        </pc:spChg>
        <pc:spChg chg="add mod">
          <ac:chgData name="Bess Dunlevy" userId="dd4b9a8537dbe9d0" providerId="LiveId" clId="{20850C2C-F361-4C4F-9040-78585DD1DB9F}" dt="2025-09-06T21:56:04.679" v="189" actId="14100"/>
          <ac:spMkLst>
            <pc:docMk/>
            <pc:sldMk cId="3484937230" sldId="310"/>
            <ac:spMk id="22" creationId="{5831DB63-F198-29C5-3249-A30F48B3EE53}"/>
          </ac:spMkLst>
        </pc:spChg>
        <pc:spChg chg="add mod">
          <ac:chgData name="Bess Dunlevy" userId="dd4b9a8537dbe9d0" providerId="LiveId" clId="{20850C2C-F361-4C4F-9040-78585DD1DB9F}" dt="2025-09-06T21:56:47.799" v="204" actId="14100"/>
          <ac:spMkLst>
            <pc:docMk/>
            <pc:sldMk cId="3484937230" sldId="310"/>
            <ac:spMk id="23" creationId="{3C592869-4AAD-D942-D1F4-7880F9DD5BEF}"/>
          </ac:spMkLst>
        </pc:spChg>
        <pc:spChg chg="mod">
          <ac:chgData name="Bess Dunlevy" userId="dd4b9a8537dbe9d0" providerId="LiveId" clId="{20850C2C-F361-4C4F-9040-78585DD1DB9F}" dt="2025-09-06T21:56:20.250" v="192" actId="14826"/>
          <ac:spMkLst>
            <pc:docMk/>
            <pc:sldMk cId="3484937230" sldId="310"/>
            <ac:spMk id="25" creationId="{0A8D0A11-2A93-1280-BAF3-5585659BC9CE}"/>
          </ac:spMkLst>
        </pc:spChg>
        <pc:spChg chg="del">
          <ac:chgData name="Bess Dunlevy" userId="dd4b9a8537dbe9d0" providerId="LiveId" clId="{20850C2C-F361-4C4F-9040-78585DD1DB9F}" dt="2025-09-06T21:54:26.364" v="124" actId="478"/>
          <ac:spMkLst>
            <pc:docMk/>
            <pc:sldMk cId="3484937230" sldId="310"/>
            <ac:spMk id="42" creationId="{9B32AFA7-C241-FA6A-8D24-C895F504A327}"/>
          </ac:spMkLst>
        </pc:spChg>
        <pc:grpChg chg="add mod">
          <ac:chgData name="Bess Dunlevy" userId="dd4b9a8537dbe9d0" providerId="LiveId" clId="{20850C2C-F361-4C4F-9040-78585DD1DB9F}" dt="2025-09-06T21:55:09.203" v="147" actId="1076"/>
          <ac:grpSpMkLst>
            <pc:docMk/>
            <pc:sldMk cId="3484937230" sldId="310"/>
            <ac:grpSpMk id="3" creationId="{0F939145-424F-9A75-292D-C6D9AAD76CE9}"/>
          </ac:grpSpMkLst>
        </pc:grpChg>
        <pc:grpChg chg="add mod">
          <ac:chgData name="Bess Dunlevy" userId="dd4b9a8537dbe9d0" providerId="LiveId" clId="{20850C2C-F361-4C4F-9040-78585DD1DB9F}" dt="2025-09-06T21:56:20.250" v="192" actId="14826"/>
          <ac:grpSpMkLst>
            <pc:docMk/>
            <pc:sldMk cId="3484937230" sldId="310"/>
            <ac:grpSpMk id="24" creationId="{B0BAF252-FE28-718C-AC79-5AEF9110890E}"/>
          </ac:grpSpMkLst>
        </pc:grpChg>
        <pc:picChg chg="add mod">
          <ac:chgData name="Bess Dunlevy" userId="dd4b9a8537dbe9d0" providerId="LiveId" clId="{20850C2C-F361-4C4F-9040-78585DD1DB9F}" dt="2025-09-06T21:55:11.068" v="148" actId="1076"/>
          <ac:picMkLst>
            <pc:docMk/>
            <pc:sldMk cId="3484937230" sldId="310"/>
            <ac:picMk id="6" creationId="{0C36CD41-DD7A-74E9-DDE1-9148794FF33E}"/>
          </ac:picMkLst>
        </pc:picChg>
        <pc:picChg chg="del">
          <ac:chgData name="Bess Dunlevy" userId="dd4b9a8537dbe9d0" providerId="LiveId" clId="{20850C2C-F361-4C4F-9040-78585DD1DB9F}" dt="2025-09-06T21:54:31.600" v="125" actId="478"/>
          <ac:picMkLst>
            <pc:docMk/>
            <pc:sldMk cId="3484937230" sldId="310"/>
            <ac:picMk id="10" creationId="{6641099E-0CE4-45DD-3C5F-BE28AC7C92BB}"/>
          </ac:picMkLst>
        </pc:picChg>
        <pc:picChg chg="mod">
          <ac:chgData name="Bess Dunlevy" userId="dd4b9a8537dbe9d0" providerId="LiveId" clId="{20850C2C-F361-4C4F-9040-78585DD1DB9F}" dt="2025-09-06T21:56:20.250" v="192" actId="14826"/>
          <ac:picMkLst>
            <pc:docMk/>
            <pc:sldMk cId="3484937230" sldId="310"/>
            <ac:picMk id="26" creationId="{6AB8C319-46AB-87A7-EFDE-BE1260B4AF6E}"/>
          </ac:picMkLst>
        </pc:picChg>
        <pc:cxnChg chg="add mod ord">
          <ac:chgData name="Bess Dunlevy" userId="dd4b9a8537dbe9d0" providerId="LiveId" clId="{20850C2C-F361-4C4F-9040-78585DD1DB9F}" dt="2025-09-06T21:55:43.543" v="156" actId="167"/>
          <ac:cxnSpMkLst>
            <pc:docMk/>
            <pc:sldMk cId="3484937230" sldId="310"/>
            <ac:cxnSpMk id="18" creationId="{5CEB2E8C-82CF-019B-C1FC-541D22D5C3F4}"/>
          </ac:cxnSpMkLst>
        </pc:cxnChg>
        <pc:cxnChg chg="del">
          <ac:chgData name="Bess Dunlevy" userId="dd4b9a8537dbe9d0" providerId="LiveId" clId="{20850C2C-F361-4C4F-9040-78585DD1DB9F}" dt="2025-09-06T21:54:26.364" v="124" actId="478"/>
          <ac:cxnSpMkLst>
            <pc:docMk/>
            <pc:sldMk cId="3484937230" sldId="310"/>
            <ac:cxnSpMk id="19" creationId="{174C27E9-35C5-FD23-17B2-09E4914D9211}"/>
          </ac:cxnSpMkLst>
        </pc:cxnChg>
        <pc:cxnChg chg="del">
          <ac:chgData name="Bess Dunlevy" userId="dd4b9a8537dbe9d0" providerId="LiveId" clId="{20850C2C-F361-4C4F-9040-78585DD1DB9F}" dt="2025-09-06T21:54:26.364" v="124" actId="478"/>
          <ac:cxnSpMkLst>
            <pc:docMk/>
            <pc:sldMk cId="3484937230" sldId="310"/>
            <ac:cxnSpMk id="20" creationId="{91BF71FB-20BF-AB7F-A6F4-8BA59307880D}"/>
          </ac:cxnSpMkLst>
        </pc:cxnChg>
        <pc:cxnChg chg="add mod">
          <ac:chgData name="Bess Dunlevy" userId="dd4b9a8537dbe9d0" providerId="LiveId" clId="{20850C2C-F361-4C4F-9040-78585DD1DB9F}" dt="2025-09-06T21:55:52.921" v="158" actId="1076"/>
          <ac:cxnSpMkLst>
            <pc:docMk/>
            <pc:sldMk cId="3484937230" sldId="310"/>
            <ac:cxnSpMk id="21" creationId="{E86902F5-FF45-0B39-1C11-4E0341856591}"/>
          </ac:cxnSpMkLst>
        </pc:cxnChg>
      </pc:sldChg>
      <pc:sldChg chg="addSp delSp modSp mod">
        <pc:chgData name="Bess Dunlevy" userId="dd4b9a8537dbe9d0" providerId="LiveId" clId="{20850C2C-F361-4C4F-9040-78585DD1DB9F}" dt="2025-09-06T22:02:25.467" v="279" actId="14100"/>
        <pc:sldMkLst>
          <pc:docMk/>
          <pc:sldMk cId="3221695180" sldId="311"/>
        </pc:sldMkLst>
        <pc:spChg chg="add mod">
          <ac:chgData name="Bess Dunlevy" userId="dd4b9a8537dbe9d0" providerId="LiveId" clId="{20850C2C-F361-4C4F-9040-78585DD1DB9F}" dt="2025-09-06T21:57:23.681" v="219" actId="20577"/>
          <ac:spMkLst>
            <pc:docMk/>
            <pc:sldMk cId="3221695180" sldId="311"/>
            <ac:spMk id="3" creationId="{FD0CC0DC-FD7A-2CD7-2E73-F04CCA9E7528}"/>
          </ac:spMkLst>
        </pc:spChg>
        <pc:spChg chg="del">
          <ac:chgData name="Bess Dunlevy" userId="dd4b9a8537dbe9d0" providerId="LiveId" clId="{20850C2C-F361-4C4F-9040-78585DD1DB9F}" dt="2025-09-06T21:59:10.094" v="236" actId="478"/>
          <ac:spMkLst>
            <pc:docMk/>
            <pc:sldMk cId="3221695180" sldId="311"/>
            <ac:spMk id="5" creationId="{A9D15684-8A85-9112-F517-36982E5746E7}"/>
          </ac:spMkLst>
        </pc:spChg>
        <pc:spChg chg="add mod">
          <ac:chgData name="Bess Dunlevy" userId="dd4b9a8537dbe9d0" providerId="LiveId" clId="{20850C2C-F361-4C4F-9040-78585DD1DB9F}" dt="2025-09-06T22:00:44.976" v="263" actId="1076"/>
          <ac:spMkLst>
            <pc:docMk/>
            <pc:sldMk cId="3221695180" sldId="311"/>
            <ac:spMk id="6" creationId="{490A014E-7EB2-74E3-8982-B26EC3353B10}"/>
          </ac:spMkLst>
        </pc:spChg>
        <pc:spChg chg="del">
          <ac:chgData name="Bess Dunlevy" userId="dd4b9a8537dbe9d0" providerId="LiveId" clId="{20850C2C-F361-4C4F-9040-78585DD1DB9F}" dt="2025-09-06T21:57:16.534" v="205" actId="478"/>
          <ac:spMkLst>
            <pc:docMk/>
            <pc:sldMk cId="3221695180" sldId="311"/>
            <ac:spMk id="7" creationId="{E1984BE9-5A4B-C6B6-999F-16366A29FBC1}"/>
          </ac:spMkLst>
        </pc:spChg>
        <pc:spChg chg="mod">
          <ac:chgData name="Bess Dunlevy" userId="dd4b9a8537dbe9d0" providerId="LiveId" clId="{20850C2C-F361-4C4F-9040-78585DD1DB9F}" dt="2025-09-06T22:01:06.050" v="267" actId="1076"/>
          <ac:spMkLst>
            <pc:docMk/>
            <pc:sldMk cId="3221695180" sldId="311"/>
            <ac:spMk id="8" creationId="{B2D619C5-7F15-2F30-4825-E75AC72E95C5}"/>
          </ac:spMkLst>
        </pc:spChg>
        <pc:spChg chg="add del mod">
          <ac:chgData name="Bess Dunlevy" userId="dd4b9a8537dbe9d0" providerId="LiveId" clId="{20850C2C-F361-4C4F-9040-78585DD1DB9F}" dt="2025-09-06T21:59:14.367" v="237" actId="478"/>
          <ac:spMkLst>
            <pc:docMk/>
            <pc:sldMk cId="3221695180" sldId="311"/>
            <ac:spMk id="9" creationId="{8F89A4D0-E85F-02F3-1487-E4861004EA06}"/>
          </ac:spMkLst>
        </pc:spChg>
        <pc:spChg chg="mod">
          <ac:chgData name="Bess Dunlevy" userId="dd4b9a8537dbe9d0" providerId="LiveId" clId="{20850C2C-F361-4C4F-9040-78585DD1DB9F}" dt="2025-09-06T22:00:51.937" v="264" actId="1076"/>
          <ac:spMkLst>
            <pc:docMk/>
            <pc:sldMk cId="3221695180" sldId="311"/>
            <ac:spMk id="11" creationId="{6BDD2AE2-A1BF-52BF-A130-41E0375983C1}"/>
          </ac:spMkLst>
        </pc:spChg>
        <pc:spChg chg="add mod topLvl">
          <ac:chgData name="Bess Dunlevy" userId="dd4b9a8537dbe9d0" providerId="LiveId" clId="{20850C2C-F361-4C4F-9040-78585DD1DB9F}" dt="2025-09-06T21:59:16.368" v="238" actId="165"/>
          <ac:spMkLst>
            <pc:docMk/>
            <pc:sldMk cId="3221695180" sldId="311"/>
            <ac:spMk id="12" creationId="{9FDB18D3-93B1-6AA1-8768-9CE9E3B1CE02}"/>
          </ac:spMkLst>
        </pc:spChg>
        <pc:spChg chg="mod">
          <ac:chgData name="Bess Dunlevy" userId="dd4b9a8537dbe9d0" providerId="LiveId" clId="{20850C2C-F361-4C4F-9040-78585DD1DB9F}" dt="2025-09-06T22:02:25.467" v="279" actId="14100"/>
          <ac:spMkLst>
            <pc:docMk/>
            <pc:sldMk cId="3221695180" sldId="311"/>
            <ac:spMk id="13" creationId="{D8A2B2B5-1E85-7C1D-20A9-B9DC57130894}"/>
          </ac:spMkLst>
        </pc:spChg>
        <pc:spChg chg="del">
          <ac:chgData name="Bess Dunlevy" userId="dd4b9a8537dbe9d0" providerId="LiveId" clId="{20850C2C-F361-4C4F-9040-78585DD1DB9F}" dt="2025-09-06T21:59:10.094" v="236" actId="478"/>
          <ac:spMkLst>
            <pc:docMk/>
            <pc:sldMk cId="3221695180" sldId="311"/>
            <ac:spMk id="14" creationId="{FD387056-A9B7-71EB-A397-BFB8A6E83DB4}"/>
          </ac:spMkLst>
        </pc:spChg>
        <pc:spChg chg="mod">
          <ac:chgData name="Bess Dunlevy" userId="dd4b9a8537dbe9d0" providerId="LiveId" clId="{20850C2C-F361-4C4F-9040-78585DD1DB9F}" dt="2025-09-06T22:01:06.050" v="267" actId="1076"/>
          <ac:spMkLst>
            <pc:docMk/>
            <pc:sldMk cId="3221695180" sldId="311"/>
            <ac:spMk id="15" creationId="{F6AC9281-D12A-6AD3-DE75-4CECD310BFCF}"/>
          </ac:spMkLst>
        </pc:spChg>
        <pc:spChg chg="add del mod">
          <ac:chgData name="Bess Dunlevy" userId="dd4b9a8537dbe9d0" providerId="LiveId" clId="{20850C2C-F361-4C4F-9040-78585DD1DB9F}" dt="2025-09-06T21:59:10.094" v="236" actId="478"/>
          <ac:spMkLst>
            <pc:docMk/>
            <pc:sldMk cId="3221695180" sldId="311"/>
            <ac:spMk id="16" creationId="{485DA1D3-8872-14F7-B3A6-4F0A63BF4B4A}"/>
          </ac:spMkLst>
        </pc:spChg>
        <pc:spChg chg="add mod">
          <ac:chgData name="Bess Dunlevy" userId="dd4b9a8537dbe9d0" providerId="LiveId" clId="{20850C2C-F361-4C4F-9040-78585DD1DB9F}" dt="2025-09-06T22:01:06.050" v="267" actId="1076"/>
          <ac:spMkLst>
            <pc:docMk/>
            <pc:sldMk cId="3221695180" sldId="311"/>
            <ac:spMk id="17" creationId="{C96A7728-A3BE-3AD8-8140-B90307479229}"/>
          </ac:spMkLst>
        </pc:spChg>
        <pc:spChg chg="del">
          <ac:chgData name="Bess Dunlevy" userId="dd4b9a8537dbe9d0" providerId="LiveId" clId="{20850C2C-F361-4C4F-9040-78585DD1DB9F}" dt="2025-09-06T21:59:14.367" v="237" actId="478"/>
          <ac:spMkLst>
            <pc:docMk/>
            <pc:sldMk cId="3221695180" sldId="311"/>
            <ac:spMk id="18" creationId="{9707C935-AB6D-552D-7ED2-943D7992CAF9}"/>
          </ac:spMkLst>
        </pc:spChg>
        <pc:spChg chg="mod">
          <ac:chgData name="Bess Dunlevy" userId="dd4b9a8537dbe9d0" providerId="LiveId" clId="{20850C2C-F361-4C4F-9040-78585DD1DB9F}" dt="2025-09-06T22:01:24.460" v="270" actId="1076"/>
          <ac:spMkLst>
            <pc:docMk/>
            <pc:sldMk cId="3221695180" sldId="311"/>
            <ac:spMk id="19" creationId="{90D4AE7A-ADE6-9980-33CB-F9F105A49CEB}"/>
          </ac:spMkLst>
        </pc:spChg>
        <pc:spChg chg="del">
          <ac:chgData name="Bess Dunlevy" userId="dd4b9a8537dbe9d0" providerId="LiveId" clId="{20850C2C-F361-4C4F-9040-78585DD1DB9F}" dt="2025-09-06T21:59:14.367" v="237" actId="478"/>
          <ac:spMkLst>
            <pc:docMk/>
            <pc:sldMk cId="3221695180" sldId="311"/>
            <ac:spMk id="20" creationId="{0F26D0C0-0899-0B12-274D-CE946413DC14}"/>
          </ac:spMkLst>
        </pc:spChg>
        <pc:spChg chg="mod">
          <ac:chgData name="Bess Dunlevy" userId="dd4b9a8537dbe9d0" providerId="LiveId" clId="{20850C2C-F361-4C4F-9040-78585DD1DB9F}" dt="2025-09-06T22:02:06.849" v="274" actId="1076"/>
          <ac:spMkLst>
            <pc:docMk/>
            <pc:sldMk cId="3221695180" sldId="311"/>
            <ac:spMk id="21" creationId="{5B979A76-0100-94DF-2B7B-3BBF7884A90A}"/>
          </ac:spMkLst>
        </pc:spChg>
        <pc:spChg chg="add del mod">
          <ac:chgData name="Bess Dunlevy" userId="dd4b9a8537dbe9d0" providerId="LiveId" clId="{20850C2C-F361-4C4F-9040-78585DD1DB9F}" dt="2025-09-06T21:59:14.367" v="237" actId="478"/>
          <ac:spMkLst>
            <pc:docMk/>
            <pc:sldMk cId="3221695180" sldId="311"/>
            <ac:spMk id="22" creationId="{6874C2EB-DFB0-15B4-F9C9-444447C6EB7A}"/>
          </ac:spMkLst>
        </pc:spChg>
        <pc:spChg chg="add mod">
          <ac:chgData name="Bess Dunlevy" userId="dd4b9a8537dbe9d0" providerId="LiveId" clId="{20850C2C-F361-4C4F-9040-78585DD1DB9F}" dt="2025-09-06T22:02:09.552" v="275" actId="14100"/>
          <ac:spMkLst>
            <pc:docMk/>
            <pc:sldMk cId="3221695180" sldId="311"/>
            <ac:spMk id="23" creationId="{F3E2C7C7-68B8-2E2F-A6A7-EAF911CFAAFF}"/>
          </ac:spMkLst>
        </pc:spChg>
        <pc:spChg chg="add mod topLvl">
          <ac:chgData name="Bess Dunlevy" userId="dd4b9a8537dbe9d0" providerId="LiveId" clId="{20850C2C-F361-4C4F-9040-78585DD1DB9F}" dt="2025-09-06T21:59:16.368" v="238" actId="165"/>
          <ac:spMkLst>
            <pc:docMk/>
            <pc:sldMk cId="3221695180" sldId="311"/>
            <ac:spMk id="24" creationId="{AC697E4F-ACA2-2E8F-1490-9C156EF3C124}"/>
          </ac:spMkLst>
        </pc:spChg>
        <pc:spChg chg="mod">
          <ac:chgData name="Bess Dunlevy" userId="dd4b9a8537dbe9d0" providerId="LiveId" clId="{20850C2C-F361-4C4F-9040-78585DD1DB9F}" dt="2025-09-06T22:02:21.363" v="278" actId="1076"/>
          <ac:spMkLst>
            <pc:docMk/>
            <pc:sldMk cId="3221695180" sldId="311"/>
            <ac:spMk id="25" creationId="{7D8ED5C8-BF6A-976F-4E3E-3372FFD5EA8B}"/>
          </ac:spMkLst>
        </pc:spChg>
        <pc:spChg chg="mod topLvl">
          <ac:chgData name="Bess Dunlevy" userId="dd4b9a8537dbe9d0" providerId="LiveId" clId="{20850C2C-F361-4C4F-9040-78585DD1DB9F}" dt="2025-09-06T21:59:16.368" v="238" actId="165"/>
          <ac:spMkLst>
            <pc:docMk/>
            <pc:sldMk cId="3221695180" sldId="311"/>
            <ac:spMk id="26" creationId="{59C63BF6-B621-DB05-E25D-043A4E451981}"/>
          </ac:spMkLst>
        </pc:spChg>
        <pc:spChg chg="add mod">
          <ac:chgData name="Bess Dunlevy" userId="dd4b9a8537dbe9d0" providerId="LiveId" clId="{20850C2C-F361-4C4F-9040-78585DD1DB9F}" dt="2025-09-06T22:02:21.363" v="278" actId="1076"/>
          <ac:spMkLst>
            <pc:docMk/>
            <pc:sldMk cId="3221695180" sldId="311"/>
            <ac:spMk id="27" creationId="{AD09CCB9-2C8C-7B1F-338E-F1615B6E2652}"/>
          </ac:spMkLst>
        </pc:spChg>
        <pc:spChg chg="add mod topLvl">
          <ac:chgData name="Bess Dunlevy" userId="dd4b9a8537dbe9d0" providerId="LiveId" clId="{20850C2C-F361-4C4F-9040-78585DD1DB9F}" dt="2025-09-06T21:59:16.368" v="238" actId="165"/>
          <ac:spMkLst>
            <pc:docMk/>
            <pc:sldMk cId="3221695180" sldId="311"/>
            <ac:spMk id="28" creationId="{9C6213E7-5B4E-F534-6A33-CDA3F849ED70}"/>
          </ac:spMkLst>
        </pc:spChg>
        <pc:spChg chg="mod">
          <ac:chgData name="Bess Dunlevy" userId="dd4b9a8537dbe9d0" providerId="LiveId" clId="{20850C2C-F361-4C4F-9040-78585DD1DB9F}" dt="2025-09-06T22:02:21.363" v="278" actId="1076"/>
          <ac:spMkLst>
            <pc:docMk/>
            <pc:sldMk cId="3221695180" sldId="311"/>
            <ac:spMk id="29" creationId="{32E1E102-1ED9-C31F-99FC-15D3F60AC26B}"/>
          </ac:spMkLst>
        </pc:spChg>
        <pc:spChg chg="del">
          <ac:chgData name="Bess Dunlevy" userId="dd4b9a8537dbe9d0" providerId="LiveId" clId="{20850C2C-F361-4C4F-9040-78585DD1DB9F}" dt="2025-09-06T21:58:28.214" v="229" actId="478"/>
          <ac:spMkLst>
            <pc:docMk/>
            <pc:sldMk cId="3221695180" sldId="311"/>
            <ac:spMk id="39" creationId="{1CD01ACF-BA44-7A19-83C6-AE423F6CDFFF}"/>
          </ac:spMkLst>
        </pc:spChg>
        <pc:spChg chg="del">
          <ac:chgData name="Bess Dunlevy" userId="dd4b9a8537dbe9d0" providerId="LiveId" clId="{20850C2C-F361-4C4F-9040-78585DD1DB9F}" dt="2025-09-06T21:57:17.544" v="206" actId="478"/>
          <ac:spMkLst>
            <pc:docMk/>
            <pc:sldMk cId="3221695180" sldId="311"/>
            <ac:spMk id="42" creationId="{97394EBF-D72C-E792-BA31-AB21B700E625}"/>
          </ac:spMkLst>
        </pc:spChg>
        <pc:spChg chg="add mod">
          <ac:chgData name="Bess Dunlevy" userId="dd4b9a8537dbe9d0" providerId="LiveId" clId="{20850C2C-F361-4C4F-9040-78585DD1DB9F}" dt="2025-09-06T22:00:51.937" v="264" actId="1076"/>
          <ac:spMkLst>
            <pc:docMk/>
            <pc:sldMk cId="3221695180" sldId="311"/>
            <ac:spMk id="43" creationId="{46C03A0A-117B-99B9-3FCD-74D5C9DC5910}"/>
          </ac:spMkLst>
        </pc:spChg>
        <pc:spChg chg="add mod">
          <ac:chgData name="Bess Dunlevy" userId="dd4b9a8537dbe9d0" providerId="LiveId" clId="{20850C2C-F361-4C4F-9040-78585DD1DB9F}" dt="2025-09-06T22:00:51.937" v="264" actId="1076"/>
          <ac:spMkLst>
            <pc:docMk/>
            <pc:sldMk cId="3221695180" sldId="311"/>
            <ac:spMk id="44" creationId="{94D0F9E2-733A-1CB5-8F52-B37CE1B51792}"/>
          </ac:spMkLst>
        </pc:spChg>
        <pc:spChg chg="add mod">
          <ac:chgData name="Bess Dunlevy" userId="dd4b9a8537dbe9d0" providerId="LiveId" clId="{20850C2C-F361-4C4F-9040-78585DD1DB9F}" dt="2025-09-06T22:02:03.410" v="273" actId="14100"/>
          <ac:spMkLst>
            <pc:docMk/>
            <pc:sldMk cId="3221695180" sldId="311"/>
            <ac:spMk id="45" creationId="{2F4E9774-047E-0767-AB55-5F32BBD53209}"/>
          </ac:spMkLst>
        </pc:spChg>
        <pc:spChg chg="add mod">
          <ac:chgData name="Bess Dunlevy" userId="dd4b9a8537dbe9d0" providerId="LiveId" clId="{20850C2C-F361-4C4F-9040-78585DD1DB9F}" dt="2025-09-06T22:00:51.937" v="264" actId="1076"/>
          <ac:spMkLst>
            <pc:docMk/>
            <pc:sldMk cId="3221695180" sldId="311"/>
            <ac:spMk id="46" creationId="{D3F1A29E-8831-5D55-EF98-EB85B352B723}"/>
          </ac:spMkLst>
        </pc:spChg>
        <pc:spChg chg="add mod">
          <ac:chgData name="Bess Dunlevy" userId="dd4b9a8537dbe9d0" providerId="LiveId" clId="{20850C2C-F361-4C4F-9040-78585DD1DB9F}" dt="2025-09-06T22:00:44.976" v="263" actId="1076"/>
          <ac:spMkLst>
            <pc:docMk/>
            <pc:sldMk cId="3221695180" sldId="311"/>
            <ac:spMk id="50" creationId="{09B407EF-3F2A-29ED-DC78-0FDC4D5EEB71}"/>
          </ac:spMkLst>
        </pc:spChg>
        <pc:spChg chg="add mod">
          <ac:chgData name="Bess Dunlevy" userId="dd4b9a8537dbe9d0" providerId="LiveId" clId="{20850C2C-F361-4C4F-9040-78585DD1DB9F}" dt="2025-09-06T22:00:44.976" v="263" actId="1076"/>
          <ac:spMkLst>
            <pc:docMk/>
            <pc:sldMk cId="3221695180" sldId="311"/>
            <ac:spMk id="51" creationId="{7A3F0749-CF98-6B8C-C88E-50EE7A7C2BCD}"/>
          </ac:spMkLst>
        </pc:spChg>
        <pc:spChg chg="add mod">
          <ac:chgData name="Bess Dunlevy" userId="dd4b9a8537dbe9d0" providerId="LiveId" clId="{20850C2C-F361-4C4F-9040-78585DD1DB9F}" dt="2025-09-06T22:00:44.976" v="263" actId="1076"/>
          <ac:spMkLst>
            <pc:docMk/>
            <pc:sldMk cId="3221695180" sldId="311"/>
            <ac:spMk id="52" creationId="{B952DB9E-6F76-68FB-B134-77D1C4886798}"/>
          </ac:spMkLst>
        </pc:spChg>
        <pc:spChg chg="add mod">
          <ac:chgData name="Bess Dunlevy" userId="dd4b9a8537dbe9d0" providerId="LiveId" clId="{20850C2C-F361-4C4F-9040-78585DD1DB9F}" dt="2025-09-06T22:00:44.976" v="263" actId="1076"/>
          <ac:spMkLst>
            <pc:docMk/>
            <pc:sldMk cId="3221695180" sldId="311"/>
            <ac:spMk id="53" creationId="{98F95BBA-0DE5-F966-4F82-A29DB90E7B1A}"/>
          </ac:spMkLst>
        </pc:spChg>
        <pc:grpChg chg="add del mod">
          <ac:chgData name="Bess Dunlevy" userId="dd4b9a8537dbe9d0" providerId="LiveId" clId="{20850C2C-F361-4C4F-9040-78585DD1DB9F}" dt="2025-09-06T21:59:16.368" v="238" actId="165"/>
          <ac:grpSpMkLst>
            <pc:docMk/>
            <pc:sldMk cId="3221695180" sldId="311"/>
            <ac:grpSpMk id="41" creationId="{C43F19B5-246D-CC9D-052B-431C3F3A02B8}"/>
          </ac:grpSpMkLst>
        </pc:grpChg>
        <pc:graphicFrameChg chg="del">
          <ac:chgData name="Bess Dunlevy" userId="dd4b9a8537dbe9d0" providerId="LiveId" clId="{20850C2C-F361-4C4F-9040-78585DD1DB9F}" dt="2025-09-06T21:57:16.534" v="205" actId="478"/>
          <ac:graphicFrameMkLst>
            <pc:docMk/>
            <pc:sldMk cId="3221695180" sldId="311"/>
            <ac:graphicFrameMk id="2" creationId="{598FF5D7-B3D1-C451-072B-46222F547BAD}"/>
          </ac:graphicFrameMkLst>
        </pc:graphicFrameChg>
        <pc:graphicFrameChg chg="add mod modGraphic">
          <ac:chgData name="Bess Dunlevy" userId="dd4b9a8537dbe9d0" providerId="LiveId" clId="{20850C2C-F361-4C4F-9040-78585DD1DB9F}" dt="2025-09-06T22:00:34.248" v="262" actId="1076"/>
          <ac:graphicFrameMkLst>
            <pc:docMk/>
            <pc:sldMk cId="3221695180" sldId="311"/>
            <ac:graphicFrameMk id="4" creationId="{0323411D-DD53-2531-BDB3-24A806FABAEC}"/>
          </ac:graphicFrameMkLst>
        </pc:graphicFrameChg>
        <pc:picChg chg="del">
          <ac:chgData name="Bess Dunlevy" userId="dd4b9a8537dbe9d0" providerId="LiveId" clId="{20850C2C-F361-4C4F-9040-78585DD1DB9F}" dt="2025-09-06T21:57:16.534" v="205" actId="478"/>
          <ac:picMkLst>
            <pc:docMk/>
            <pc:sldMk cId="3221695180" sldId="311"/>
            <ac:picMk id="10" creationId="{2240A841-D275-469A-3321-AA3286991072}"/>
          </ac:picMkLst>
        </pc:picChg>
        <pc:cxnChg chg="del">
          <ac:chgData name="Bess Dunlevy" userId="dd4b9a8537dbe9d0" providerId="LiveId" clId="{20850C2C-F361-4C4F-9040-78585DD1DB9F}" dt="2025-09-06T21:59:10.094" v="236" actId="478"/>
          <ac:cxnSpMkLst>
            <pc:docMk/>
            <pc:sldMk cId="3221695180" sldId="311"/>
            <ac:cxnSpMk id="30" creationId="{81CF91C6-B4F2-BCA6-364C-4EE0ED42C9E8}"/>
          </ac:cxnSpMkLst>
        </pc:cxnChg>
        <pc:cxnChg chg="del">
          <ac:chgData name="Bess Dunlevy" userId="dd4b9a8537dbe9d0" providerId="LiveId" clId="{20850C2C-F361-4C4F-9040-78585DD1DB9F}" dt="2025-09-06T21:59:10.094" v="236" actId="478"/>
          <ac:cxnSpMkLst>
            <pc:docMk/>
            <pc:sldMk cId="3221695180" sldId="311"/>
            <ac:cxnSpMk id="31" creationId="{BC165454-AF03-5751-C514-7190D3BCF147}"/>
          </ac:cxnSpMkLst>
        </pc:cxnChg>
        <pc:cxnChg chg="del">
          <ac:chgData name="Bess Dunlevy" userId="dd4b9a8537dbe9d0" providerId="LiveId" clId="{20850C2C-F361-4C4F-9040-78585DD1DB9F}" dt="2025-09-06T21:59:10.094" v="236" actId="478"/>
          <ac:cxnSpMkLst>
            <pc:docMk/>
            <pc:sldMk cId="3221695180" sldId="311"/>
            <ac:cxnSpMk id="32" creationId="{33DA5F8D-C6F7-064E-677A-22DCE568419F}"/>
          </ac:cxnSpMkLst>
        </pc:cxnChg>
        <pc:cxnChg chg="del">
          <ac:chgData name="Bess Dunlevy" userId="dd4b9a8537dbe9d0" providerId="LiveId" clId="{20850C2C-F361-4C4F-9040-78585DD1DB9F}" dt="2025-09-06T21:59:14.367" v="237" actId="478"/>
          <ac:cxnSpMkLst>
            <pc:docMk/>
            <pc:sldMk cId="3221695180" sldId="311"/>
            <ac:cxnSpMk id="33" creationId="{11628BEB-EBBC-C959-8F5E-A833D56E325F}"/>
          </ac:cxnSpMkLst>
        </pc:cxnChg>
        <pc:cxnChg chg="del">
          <ac:chgData name="Bess Dunlevy" userId="dd4b9a8537dbe9d0" providerId="LiveId" clId="{20850C2C-F361-4C4F-9040-78585DD1DB9F}" dt="2025-09-06T21:59:14.367" v="237" actId="478"/>
          <ac:cxnSpMkLst>
            <pc:docMk/>
            <pc:sldMk cId="3221695180" sldId="311"/>
            <ac:cxnSpMk id="34" creationId="{4F5CF705-5A14-1E9D-B5C5-7183A86F7CF0}"/>
          </ac:cxnSpMkLst>
        </pc:cxnChg>
        <pc:cxnChg chg="del">
          <ac:chgData name="Bess Dunlevy" userId="dd4b9a8537dbe9d0" providerId="LiveId" clId="{20850C2C-F361-4C4F-9040-78585DD1DB9F}" dt="2025-09-06T21:59:14.367" v="237" actId="478"/>
          <ac:cxnSpMkLst>
            <pc:docMk/>
            <pc:sldMk cId="3221695180" sldId="311"/>
            <ac:cxnSpMk id="35" creationId="{D6C4307E-BCD7-7281-2684-288E758F9FEE}"/>
          </ac:cxnSpMkLst>
        </pc:cxnChg>
        <pc:cxnChg chg="mod topLvl">
          <ac:chgData name="Bess Dunlevy" userId="dd4b9a8537dbe9d0" providerId="LiveId" clId="{20850C2C-F361-4C4F-9040-78585DD1DB9F}" dt="2025-09-06T21:59:16.368" v="238" actId="165"/>
          <ac:cxnSpMkLst>
            <pc:docMk/>
            <pc:sldMk cId="3221695180" sldId="311"/>
            <ac:cxnSpMk id="36" creationId="{2BE8C2E3-91B4-3B2B-4161-5D8694DC9E68}"/>
          </ac:cxnSpMkLst>
        </pc:cxnChg>
        <pc:cxnChg chg="mod topLvl">
          <ac:chgData name="Bess Dunlevy" userId="dd4b9a8537dbe9d0" providerId="LiveId" clId="{20850C2C-F361-4C4F-9040-78585DD1DB9F}" dt="2025-09-06T21:59:16.368" v="238" actId="165"/>
          <ac:cxnSpMkLst>
            <pc:docMk/>
            <pc:sldMk cId="3221695180" sldId="311"/>
            <ac:cxnSpMk id="37" creationId="{EEE3E26D-DF81-9254-4163-7A1029A93930}"/>
          </ac:cxnSpMkLst>
        </pc:cxnChg>
        <pc:cxnChg chg="mod topLvl">
          <ac:chgData name="Bess Dunlevy" userId="dd4b9a8537dbe9d0" providerId="LiveId" clId="{20850C2C-F361-4C4F-9040-78585DD1DB9F}" dt="2025-09-06T21:59:16.368" v="238" actId="165"/>
          <ac:cxnSpMkLst>
            <pc:docMk/>
            <pc:sldMk cId="3221695180" sldId="311"/>
            <ac:cxnSpMk id="38" creationId="{F53269F9-6CB6-71A2-ED4D-F4CC47000F16}"/>
          </ac:cxnSpMkLst>
        </pc:cxnChg>
        <pc:cxnChg chg="add mod">
          <ac:chgData name="Bess Dunlevy" userId="dd4b9a8537dbe9d0" providerId="LiveId" clId="{20850C2C-F361-4C4F-9040-78585DD1DB9F}" dt="2025-09-06T22:00:51.937" v="264" actId="1076"/>
          <ac:cxnSpMkLst>
            <pc:docMk/>
            <pc:sldMk cId="3221695180" sldId="311"/>
            <ac:cxnSpMk id="47" creationId="{77407624-50AA-CA5A-5DFB-DA66F4ED62CD}"/>
          </ac:cxnSpMkLst>
        </pc:cxnChg>
        <pc:cxnChg chg="add mod">
          <ac:chgData name="Bess Dunlevy" userId="dd4b9a8537dbe9d0" providerId="LiveId" clId="{20850C2C-F361-4C4F-9040-78585DD1DB9F}" dt="2025-09-06T22:00:51.937" v="264" actId="1076"/>
          <ac:cxnSpMkLst>
            <pc:docMk/>
            <pc:sldMk cId="3221695180" sldId="311"/>
            <ac:cxnSpMk id="48" creationId="{D97D220C-EA25-14A7-0092-8D6B1943D256}"/>
          </ac:cxnSpMkLst>
        </pc:cxnChg>
        <pc:cxnChg chg="add mod">
          <ac:chgData name="Bess Dunlevy" userId="dd4b9a8537dbe9d0" providerId="LiveId" clId="{20850C2C-F361-4C4F-9040-78585DD1DB9F}" dt="2025-09-06T22:00:51.937" v="264" actId="1076"/>
          <ac:cxnSpMkLst>
            <pc:docMk/>
            <pc:sldMk cId="3221695180" sldId="311"/>
            <ac:cxnSpMk id="49" creationId="{FA167E7E-5EA0-BCE3-08B7-68D45915AB81}"/>
          </ac:cxnSpMkLst>
        </pc:cxnChg>
        <pc:cxnChg chg="add mod">
          <ac:chgData name="Bess Dunlevy" userId="dd4b9a8537dbe9d0" providerId="LiveId" clId="{20850C2C-F361-4C4F-9040-78585DD1DB9F}" dt="2025-09-06T22:00:44.976" v="263" actId="1076"/>
          <ac:cxnSpMkLst>
            <pc:docMk/>
            <pc:sldMk cId="3221695180" sldId="311"/>
            <ac:cxnSpMk id="54" creationId="{E16D16F4-2696-7996-115A-C374A54BE38F}"/>
          </ac:cxnSpMkLst>
        </pc:cxnChg>
        <pc:cxnChg chg="add mod">
          <ac:chgData name="Bess Dunlevy" userId="dd4b9a8537dbe9d0" providerId="LiveId" clId="{20850C2C-F361-4C4F-9040-78585DD1DB9F}" dt="2025-09-06T22:00:44.976" v="263" actId="1076"/>
          <ac:cxnSpMkLst>
            <pc:docMk/>
            <pc:sldMk cId="3221695180" sldId="311"/>
            <ac:cxnSpMk id="55" creationId="{FC1CF2E6-3E47-D43F-8FED-1214B7758487}"/>
          </ac:cxnSpMkLst>
        </pc:cxnChg>
        <pc:cxnChg chg="add mod">
          <ac:chgData name="Bess Dunlevy" userId="dd4b9a8537dbe9d0" providerId="LiveId" clId="{20850C2C-F361-4C4F-9040-78585DD1DB9F}" dt="2025-09-06T22:00:44.976" v="263" actId="1076"/>
          <ac:cxnSpMkLst>
            <pc:docMk/>
            <pc:sldMk cId="3221695180" sldId="311"/>
            <ac:cxnSpMk id="56" creationId="{9F41414A-83D8-9093-6898-49ACF3F84D1D}"/>
          </ac:cxnSpMkLst>
        </pc:cxnChg>
      </pc:sldChg>
      <pc:sldChg chg="addSp delSp modSp mod">
        <pc:chgData name="Bess Dunlevy" userId="dd4b9a8537dbe9d0" providerId="LiveId" clId="{20850C2C-F361-4C4F-9040-78585DD1DB9F}" dt="2025-09-06T22:03:38.077" v="309" actId="14100"/>
        <pc:sldMkLst>
          <pc:docMk/>
          <pc:sldMk cId="1192377388" sldId="312"/>
        </pc:sldMkLst>
        <pc:spChg chg="add mod">
          <ac:chgData name="Bess Dunlevy" userId="dd4b9a8537dbe9d0" providerId="LiveId" clId="{20850C2C-F361-4C4F-9040-78585DD1DB9F}" dt="2025-09-06T22:02:46.711" v="299" actId="20577"/>
          <ac:spMkLst>
            <pc:docMk/>
            <pc:sldMk cId="1192377388" sldId="312"/>
            <ac:spMk id="2" creationId="{6AD644C0-833B-4DE2-373A-04281906120C}"/>
          </ac:spMkLst>
        </pc:spChg>
        <pc:spChg chg="del">
          <ac:chgData name="Bess Dunlevy" userId="dd4b9a8537dbe9d0" providerId="LiveId" clId="{20850C2C-F361-4C4F-9040-78585DD1DB9F}" dt="2025-09-06T22:02:32.139" v="280" actId="478"/>
          <ac:spMkLst>
            <pc:docMk/>
            <pc:sldMk cId="1192377388" sldId="312"/>
            <ac:spMk id="5" creationId="{0527C3AD-4361-450A-0346-F68F2571E3EC}"/>
          </ac:spMkLst>
        </pc:spChg>
        <pc:spChg chg="del">
          <ac:chgData name="Bess Dunlevy" userId="dd4b9a8537dbe9d0" providerId="LiveId" clId="{20850C2C-F361-4C4F-9040-78585DD1DB9F}" dt="2025-09-06T22:02:38.827" v="281" actId="478"/>
          <ac:spMkLst>
            <pc:docMk/>
            <pc:sldMk cId="1192377388" sldId="312"/>
            <ac:spMk id="7" creationId="{760AE471-AA74-F4FC-D89D-9BA8145BD2D6}"/>
          </ac:spMkLst>
        </pc:spChg>
        <pc:spChg chg="del">
          <ac:chgData name="Bess Dunlevy" userId="dd4b9a8537dbe9d0" providerId="LiveId" clId="{20850C2C-F361-4C4F-9040-78585DD1DB9F}" dt="2025-09-06T22:02:38.827" v="281" actId="478"/>
          <ac:spMkLst>
            <pc:docMk/>
            <pc:sldMk cId="1192377388" sldId="312"/>
            <ac:spMk id="13" creationId="{443F99F5-E0D3-F5A9-9F6B-1B94D0CA1615}"/>
          </ac:spMkLst>
        </pc:spChg>
        <pc:spChg chg="del">
          <ac:chgData name="Bess Dunlevy" userId="dd4b9a8537dbe9d0" providerId="LiveId" clId="{20850C2C-F361-4C4F-9040-78585DD1DB9F}" dt="2025-09-06T22:02:38.827" v="281" actId="478"/>
          <ac:spMkLst>
            <pc:docMk/>
            <pc:sldMk cId="1192377388" sldId="312"/>
            <ac:spMk id="14" creationId="{CC20F7DB-DB43-6F72-B160-B5F03799C02D}"/>
          </ac:spMkLst>
        </pc:spChg>
        <pc:spChg chg="del">
          <ac:chgData name="Bess Dunlevy" userId="dd4b9a8537dbe9d0" providerId="LiveId" clId="{20850C2C-F361-4C4F-9040-78585DD1DB9F}" dt="2025-09-06T22:02:38.827" v="281" actId="478"/>
          <ac:spMkLst>
            <pc:docMk/>
            <pc:sldMk cId="1192377388" sldId="312"/>
            <ac:spMk id="15" creationId="{E59B302B-8575-014A-1B57-9FDC182E7394}"/>
          </ac:spMkLst>
        </pc:spChg>
        <pc:spChg chg="del">
          <ac:chgData name="Bess Dunlevy" userId="dd4b9a8537dbe9d0" providerId="LiveId" clId="{20850C2C-F361-4C4F-9040-78585DD1DB9F}" dt="2025-09-06T22:02:38.827" v="281" actId="478"/>
          <ac:spMkLst>
            <pc:docMk/>
            <pc:sldMk cId="1192377388" sldId="312"/>
            <ac:spMk id="16" creationId="{679E3DC7-03FD-9596-79F2-F5104D40D299}"/>
          </ac:spMkLst>
        </pc:spChg>
        <pc:spChg chg="del">
          <ac:chgData name="Bess Dunlevy" userId="dd4b9a8537dbe9d0" providerId="LiveId" clId="{20850C2C-F361-4C4F-9040-78585DD1DB9F}" dt="2025-09-06T22:02:38.827" v="281" actId="478"/>
          <ac:spMkLst>
            <pc:docMk/>
            <pc:sldMk cId="1192377388" sldId="312"/>
            <ac:spMk id="17" creationId="{9EA71F73-B802-28AC-4721-9FE81A2E2C5E}"/>
          </ac:spMkLst>
        </pc:spChg>
        <pc:spChg chg="del">
          <ac:chgData name="Bess Dunlevy" userId="dd4b9a8537dbe9d0" providerId="LiveId" clId="{20850C2C-F361-4C4F-9040-78585DD1DB9F}" dt="2025-09-06T22:02:38.827" v="281" actId="478"/>
          <ac:spMkLst>
            <pc:docMk/>
            <pc:sldMk cId="1192377388" sldId="312"/>
            <ac:spMk id="42" creationId="{F18BB851-72D4-0CE3-DCFC-3B52E6149CDF}"/>
          </ac:spMkLst>
        </pc:spChg>
        <pc:graphicFrameChg chg="add mod modGraphic">
          <ac:chgData name="Bess Dunlevy" userId="dd4b9a8537dbe9d0" providerId="LiveId" clId="{20850C2C-F361-4C4F-9040-78585DD1DB9F}" dt="2025-09-06T22:03:38.077" v="309" actId="14100"/>
          <ac:graphicFrameMkLst>
            <pc:docMk/>
            <pc:sldMk cId="1192377388" sldId="312"/>
            <ac:graphicFrameMk id="3" creationId="{51B928E5-9FCD-E8EF-D093-F79EB03A78AB}"/>
          </ac:graphicFrameMkLst>
        </pc:graphicFrameChg>
        <pc:picChg chg="del">
          <ac:chgData name="Bess Dunlevy" userId="dd4b9a8537dbe9d0" providerId="LiveId" clId="{20850C2C-F361-4C4F-9040-78585DD1DB9F}" dt="2025-09-06T22:02:38.827" v="281" actId="478"/>
          <ac:picMkLst>
            <pc:docMk/>
            <pc:sldMk cId="1192377388" sldId="312"/>
            <ac:picMk id="10" creationId="{B307E7FF-4F19-D90E-B318-AFD171F9CE63}"/>
          </ac:picMkLst>
        </pc:picChg>
        <pc:cxnChg chg="del">
          <ac:chgData name="Bess Dunlevy" userId="dd4b9a8537dbe9d0" providerId="LiveId" clId="{20850C2C-F361-4C4F-9040-78585DD1DB9F}" dt="2025-09-06T22:02:38.827" v="281" actId="478"/>
          <ac:cxnSpMkLst>
            <pc:docMk/>
            <pc:sldMk cId="1192377388" sldId="312"/>
            <ac:cxnSpMk id="19" creationId="{7E5620F9-F91F-4144-3EF7-BE1AD384F5AA}"/>
          </ac:cxnSpMkLst>
        </pc:cxnChg>
        <pc:cxnChg chg="del">
          <ac:chgData name="Bess Dunlevy" userId="dd4b9a8537dbe9d0" providerId="LiveId" clId="{20850C2C-F361-4C4F-9040-78585DD1DB9F}" dt="2025-09-06T22:02:38.827" v="281" actId="478"/>
          <ac:cxnSpMkLst>
            <pc:docMk/>
            <pc:sldMk cId="1192377388" sldId="312"/>
            <ac:cxnSpMk id="20" creationId="{B75844F3-9068-ECDB-1CDA-2FD1A937C62F}"/>
          </ac:cxnSpMkLst>
        </pc:cxnChg>
      </pc:sldChg>
      <pc:sldChg chg="addSp delSp modSp mod">
        <pc:chgData name="Bess Dunlevy" userId="dd4b9a8537dbe9d0" providerId="LiveId" clId="{20850C2C-F361-4C4F-9040-78585DD1DB9F}" dt="2025-09-06T22:06:21.898" v="401" actId="1076"/>
        <pc:sldMkLst>
          <pc:docMk/>
          <pc:sldMk cId="1498446998" sldId="313"/>
        </pc:sldMkLst>
        <pc:spChg chg="add mod">
          <ac:chgData name="Bess Dunlevy" userId="dd4b9a8537dbe9d0" providerId="LiveId" clId="{20850C2C-F361-4C4F-9040-78585DD1DB9F}" dt="2025-09-06T22:04:00.544" v="329" actId="20577"/>
          <ac:spMkLst>
            <pc:docMk/>
            <pc:sldMk cId="1498446998" sldId="313"/>
            <ac:spMk id="3" creationId="{996FFD02-8FD8-5E21-6228-554D13EAB72D}"/>
          </ac:spMkLst>
        </pc:spChg>
        <pc:spChg chg="add mod">
          <ac:chgData name="Bess Dunlevy" userId="dd4b9a8537dbe9d0" providerId="LiveId" clId="{20850C2C-F361-4C4F-9040-78585DD1DB9F}" dt="2025-09-06T22:04:39.332" v="360" actId="1076"/>
          <ac:spMkLst>
            <pc:docMk/>
            <pc:sldMk cId="1498446998" sldId="313"/>
            <ac:spMk id="5" creationId="{6FE74080-78AB-5F64-07C3-519B5748FF68}"/>
          </ac:spMkLst>
        </pc:spChg>
        <pc:spChg chg="add mod">
          <ac:chgData name="Bess Dunlevy" userId="dd4b9a8537dbe9d0" providerId="LiveId" clId="{20850C2C-F361-4C4F-9040-78585DD1DB9F}" dt="2025-09-06T22:04:24.876" v="356" actId="20577"/>
          <ac:spMkLst>
            <pc:docMk/>
            <pc:sldMk cId="1498446998" sldId="313"/>
            <ac:spMk id="6" creationId="{1750ECA0-B196-E074-DA9F-0EB63A61A7FB}"/>
          </ac:spMkLst>
        </pc:spChg>
        <pc:spChg chg="del">
          <ac:chgData name="Bess Dunlevy" userId="dd4b9a8537dbe9d0" providerId="LiveId" clId="{20850C2C-F361-4C4F-9040-78585DD1DB9F}" dt="2025-09-06T22:03:55.758" v="310" actId="478"/>
          <ac:spMkLst>
            <pc:docMk/>
            <pc:sldMk cId="1498446998" sldId="313"/>
            <ac:spMk id="7" creationId="{82F9D75C-99F7-D3C3-015A-A05690FBA882}"/>
          </ac:spMkLst>
        </pc:spChg>
        <pc:spChg chg="add mod">
          <ac:chgData name="Bess Dunlevy" userId="dd4b9a8537dbe9d0" providerId="LiveId" clId="{20850C2C-F361-4C4F-9040-78585DD1DB9F}" dt="2025-09-06T22:05:53.048" v="391" actId="122"/>
          <ac:spMkLst>
            <pc:docMk/>
            <pc:sldMk cId="1498446998" sldId="313"/>
            <ac:spMk id="9" creationId="{C658DD9E-E0A1-1280-5704-CE91A857C2C4}"/>
          </ac:spMkLst>
        </pc:spChg>
        <pc:spChg chg="del">
          <ac:chgData name="Bess Dunlevy" userId="dd4b9a8537dbe9d0" providerId="LiveId" clId="{20850C2C-F361-4C4F-9040-78585DD1DB9F}" dt="2025-09-06T22:03:55.758" v="310" actId="478"/>
          <ac:spMkLst>
            <pc:docMk/>
            <pc:sldMk cId="1498446998" sldId="313"/>
            <ac:spMk id="42" creationId="{0084DA40-B815-981D-B2A2-5ADA8A1452A8}"/>
          </ac:spMkLst>
        </pc:spChg>
        <pc:graphicFrameChg chg="del">
          <ac:chgData name="Bess Dunlevy" userId="dd4b9a8537dbe9d0" providerId="LiveId" clId="{20850C2C-F361-4C4F-9040-78585DD1DB9F}" dt="2025-09-06T22:03:55.758" v="310" actId="478"/>
          <ac:graphicFrameMkLst>
            <pc:docMk/>
            <pc:sldMk cId="1498446998" sldId="313"/>
            <ac:graphicFrameMk id="2" creationId="{385CA85B-7661-540D-85DA-9F0C8D03F3F9}"/>
          </ac:graphicFrameMkLst>
        </pc:graphicFrameChg>
        <pc:picChg chg="del">
          <ac:chgData name="Bess Dunlevy" userId="dd4b9a8537dbe9d0" providerId="LiveId" clId="{20850C2C-F361-4C4F-9040-78585DD1DB9F}" dt="2025-09-06T22:03:55.758" v="310" actId="478"/>
          <ac:picMkLst>
            <pc:docMk/>
            <pc:sldMk cId="1498446998" sldId="313"/>
            <ac:picMk id="10" creationId="{5D29F226-8F4E-8F08-6C7D-DB56301ED17E}"/>
          </ac:picMkLst>
        </pc:picChg>
        <pc:cxnChg chg="add mod">
          <ac:chgData name="Bess Dunlevy" userId="dd4b9a8537dbe9d0" providerId="LiveId" clId="{20850C2C-F361-4C4F-9040-78585DD1DB9F}" dt="2025-09-06T22:06:00.774" v="394" actId="14100"/>
          <ac:cxnSpMkLst>
            <pc:docMk/>
            <pc:sldMk cId="1498446998" sldId="313"/>
            <ac:cxnSpMk id="11" creationId="{B75D57C2-5B59-AABA-F623-20C7D63E2A70}"/>
          </ac:cxnSpMkLst>
        </pc:cxnChg>
        <pc:cxnChg chg="add mod">
          <ac:chgData name="Bess Dunlevy" userId="dd4b9a8537dbe9d0" providerId="LiveId" clId="{20850C2C-F361-4C4F-9040-78585DD1DB9F}" dt="2025-09-06T22:06:11.271" v="397" actId="1582"/>
          <ac:cxnSpMkLst>
            <pc:docMk/>
            <pc:sldMk cId="1498446998" sldId="313"/>
            <ac:cxnSpMk id="13" creationId="{91490CCE-F23E-4FBC-91FA-0E990A7CAB4B}"/>
          </ac:cxnSpMkLst>
        </pc:cxnChg>
        <pc:cxnChg chg="add mod">
          <ac:chgData name="Bess Dunlevy" userId="dd4b9a8537dbe9d0" providerId="LiveId" clId="{20850C2C-F361-4C4F-9040-78585DD1DB9F}" dt="2025-09-06T22:06:19.480" v="399" actId="1076"/>
          <ac:cxnSpMkLst>
            <pc:docMk/>
            <pc:sldMk cId="1498446998" sldId="313"/>
            <ac:cxnSpMk id="14" creationId="{02DB7EC4-A150-4A11-7DC1-A3E59AD31F31}"/>
          </ac:cxnSpMkLst>
        </pc:cxnChg>
        <pc:cxnChg chg="add mod">
          <ac:chgData name="Bess Dunlevy" userId="dd4b9a8537dbe9d0" providerId="LiveId" clId="{20850C2C-F361-4C4F-9040-78585DD1DB9F}" dt="2025-09-06T22:06:21.898" v="401" actId="1076"/>
          <ac:cxnSpMkLst>
            <pc:docMk/>
            <pc:sldMk cId="1498446998" sldId="313"/>
            <ac:cxnSpMk id="15" creationId="{9A3B5B1D-EA73-0F72-89B5-E58418873B96}"/>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93E2C0-3971-4D1E-83B8-3DF9CAC83F93}" type="datetimeFigureOut">
              <a:rPr lang="en-US" smtClean="0"/>
              <a:t>9/6/2025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0B5682-A3FB-4B4A-94D1-CC9DAAFA53AA}" type="slidenum">
              <a:rPr lang="en-US" smtClean="0"/>
              <a:t>‹#›</a:t>
            </a:fld>
            <a:endParaRPr lang="en-US" dirty="0"/>
          </a:p>
        </p:txBody>
      </p:sp>
    </p:spTree>
    <p:extLst>
      <p:ext uri="{BB962C8B-B14F-4D97-AF65-F5344CB8AC3E}">
        <p14:creationId xmlns:p14="http://schemas.microsoft.com/office/powerpoint/2010/main" val="65012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964152-F907-9D7E-FF7D-50B4213E0F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955A58-73F8-14F4-5A60-F5F887C5DB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0B6E83-1ABE-E64E-328C-C0D326004966}"/>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1522F631-CA22-82FB-BB07-23999D27719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3D1846-27C3-1316-EE4A-12D38606EEF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00984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69098-F8D1-7560-ADD4-17A2292D71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A74191-75F2-C82E-DDCE-33F6B2424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72342B-715D-A6C2-E645-D83215D910C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9F6C3800-9835-AD71-13D6-E592F61E0C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448D6A2-F380-0100-F121-615C2D2C09E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96529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F2AE03-EA86-8866-9C4C-D5C61866A1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DC8BCB-98F6-3BBA-DFAD-E493CF99F18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013C70-D678-7F59-5A88-22F17C67423E}"/>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EF0E9B56-CE7B-CA4C-5846-FE9B4932E99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8832C0-1605-8C28-A816-0D63190FF636}"/>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669798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DC3D6-281C-69B6-D6D9-CFDA435FDE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9E3EC-C334-7D38-1FD1-A2F4B97F93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6671C3-F375-AFD7-C961-BE1AA2D867BE}"/>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0BC8F8B7-175C-379C-1935-789CFC0C37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E1A9E2B-4C8A-15B5-9C73-90E6D325F6D0}"/>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758582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4205F-D9C1-2A2E-1297-82735BA9B7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C91CF1-041D-C78A-7443-29149468F5E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4892B5-80DB-E857-3F73-7224C95977E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26DCE983-29E5-2F1D-28B7-0A208036CA3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4B9DE40-DB55-BB60-5A37-06EB43BA50ED}"/>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797937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F6AD2-3AAD-CFEE-1FAA-0E4EBAD9C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FC565B-EB78-2011-CEA2-661B212045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96213-B524-ADD0-F367-A9192DC2AD7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6630A71-9B5D-69C7-369B-58D693AB5017}"/>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6" name="Footer Placeholder 5">
            <a:extLst>
              <a:ext uri="{FF2B5EF4-FFF2-40B4-BE49-F238E27FC236}">
                <a16:creationId xmlns:a16="http://schemas.microsoft.com/office/drawing/2014/main" id="{2E157FB9-C473-B2BF-EADC-6993A0BD789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9D37A8D-623E-1AAF-6BAD-4A873060EB0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36012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0917C-F88D-5850-A301-C439DBC65E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DA01EE-7E81-27CC-A1B0-7F9DD93AA2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13F03-6704-7A50-66C0-2534FADA29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18C8FC-DF39-1350-4379-5B1DC49F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6E0B099-1B97-FDBF-BE60-9A00FDFE71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FB6D90-F4FE-E341-3F49-2A40B2CD829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8" name="Footer Placeholder 7">
            <a:extLst>
              <a:ext uri="{FF2B5EF4-FFF2-40B4-BE49-F238E27FC236}">
                <a16:creationId xmlns:a16="http://schemas.microsoft.com/office/drawing/2014/main" id="{EDDCAB2A-F1BC-20DD-0C91-74187F8FCBC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596E768-8300-AE62-8C37-5A0714B45727}"/>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90829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374AC-A20B-259B-95BD-ABB27AAAD2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FCB5C59-7CBB-FCA6-950F-091522F00855}"/>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4" name="Footer Placeholder 3">
            <a:extLst>
              <a:ext uri="{FF2B5EF4-FFF2-40B4-BE49-F238E27FC236}">
                <a16:creationId xmlns:a16="http://schemas.microsoft.com/office/drawing/2014/main" id="{105B30ED-7B48-C913-1B9D-278D2972466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CB87E9-A20B-6522-2930-D0AEA2DB6031}"/>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175496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F2CA89-FFB4-0AE4-2ADC-53A245AC31B8}"/>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3" name="Footer Placeholder 2">
            <a:extLst>
              <a:ext uri="{FF2B5EF4-FFF2-40B4-BE49-F238E27FC236}">
                <a16:creationId xmlns:a16="http://schemas.microsoft.com/office/drawing/2014/main" id="{FFBB1D07-4FD8-E3F1-BC92-A94B600032D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D32BBE0-ED5A-91E9-0D2B-B85D3DFAE248}"/>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208865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8454F-E62E-2990-8E71-F0C5601704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AFE5D7-8D17-ABBE-67F9-726EDD4F8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43917D-23A6-D1DC-5705-7F65A62A4A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151C5E-4621-9453-6369-97732E8006C7}"/>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6" name="Footer Placeholder 5">
            <a:extLst>
              <a:ext uri="{FF2B5EF4-FFF2-40B4-BE49-F238E27FC236}">
                <a16:creationId xmlns:a16="http://schemas.microsoft.com/office/drawing/2014/main" id="{6A36982B-90EC-DEAD-F6D8-E2E604F02BA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59EA193-D674-6EB6-5A9B-BFB5E83CBA8F}"/>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49874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65A74-EE61-B89B-1B05-03A9E72EF8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FB1A24-D036-0C55-4260-1437EFB5EC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4713753-BAA1-CC4C-953F-F1C99F31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C5F21B-53BC-885E-12A0-97B3E32FBD42}"/>
              </a:ext>
            </a:extLst>
          </p:cNvPr>
          <p:cNvSpPr>
            <a:spLocks noGrp="1"/>
          </p:cNvSpPr>
          <p:nvPr>
            <p:ph type="dt" sz="half" idx="10"/>
          </p:nvPr>
        </p:nvSpPr>
        <p:spPr/>
        <p:txBody>
          <a:bodyPr/>
          <a:lstStyle/>
          <a:p>
            <a:fld id="{5213ED28-C258-4B32-86FA-7B9535E15008}" type="datetimeFigureOut">
              <a:rPr lang="en-US" smtClean="0"/>
              <a:t>9/6/2025</a:t>
            </a:fld>
            <a:endParaRPr lang="en-US" dirty="0"/>
          </a:p>
        </p:txBody>
      </p:sp>
      <p:sp>
        <p:nvSpPr>
          <p:cNvPr id="6" name="Footer Placeholder 5">
            <a:extLst>
              <a:ext uri="{FF2B5EF4-FFF2-40B4-BE49-F238E27FC236}">
                <a16:creationId xmlns:a16="http://schemas.microsoft.com/office/drawing/2014/main" id="{65F7CF15-867E-7E06-1D77-37EB6657F4D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33B65C5-4C01-0C83-DE5F-4D34E253F13A}"/>
              </a:ext>
            </a:extLst>
          </p:cNvPr>
          <p:cNvSpPr>
            <a:spLocks noGrp="1"/>
          </p:cNvSpPr>
          <p:nvPr>
            <p:ph type="sldNum" sz="quarter" idx="12"/>
          </p:nvPr>
        </p:nvSpPr>
        <p:spPr/>
        <p:txBody>
          <a:bodyPr/>
          <a:lstStyle/>
          <a:p>
            <a:fld id="{1CD548BE-8493-46DA-8A40-64098EEA5881}" type="slidenum">
              <a:rPr lang="en-US" smtClean="0"/>
              <a:t>‹#›</a:t>
            </a:fld>
            <a:endParaRPr lang="en-US" dirty="0"/>
          </a:p>
        </p:txBody>
      </p:sp>
    </p:spTree>
    <p:extLst>
      <p:ext uri="{BB962C8B-B14F-4D97-AF65-F5344CB8AC3E}">
        <p14:creationId xmlns:p14="http://schemas.microsoft.com/office/powerpoint/2010/main" val="3104203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4ABA30-01AB-29F2-2C69-44B3FE01DF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098638-A209-906C-5E21-8F427D81F9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A383D-AD60-E78E-A764-FD601E78F3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213ED28-C258-4B32-86FA-7B9535E15008}" type="datetimeFigureOut">
              <a:rPr lang="en-US" smtClean="0"/>
              <a:t>9/6/2025</a:t>
            </a:fld>
            <a:endParaRPr lang="en-US" dirty="0"/>
          </a:p>
        </p:txBody>
      </p:sp>
      <p:sp>
        <p:nvSpPr>
          <p:cNvPr id="5" name="Footer Placeholder 4">
            <a:extLst>
              <a:ext uri="{FF2B5EF4-FFF2-40B4-BE49-F238E27FC236}">
                <a16:creationId xmlns:a16="http://schemas.microsoft.com/office/drawing/2014/main" id="{072EBD03-510B-125B-8E24-50EA1CE456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4198EB0-AA5F-9EC7-D3F4-44E02BCF68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CD548BE-8493-46DA-8A40-64098EEA5881}" type="slidenum">
              <a:rPr lang="en-US" smtClean="0"/>
              <a:t>‹#›</a:t>
            </a:fld>
            <a:endParaRPr lang="en-US" dirty="0"/>
          </a:p>
        </p:txBody>
      </p:sp>
    </p:spTree>
    <p:extLst>
      <p:ext uri="{BB962C8B-B14F-4D97-AF65-F5344CB8AC3E}">
        <p14:creationId xmlns:p14="http://schemas.microsoft.com/office/powerpoint/2010/main" val="3861758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022BDE4A-8A20-4A69-9C5A-581C82036A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diagram of a chart&#10;&#10;AI-generated content may be incorrect.">
            <a:extLst>
              <a:ext uri="{FF2B5EF4-FFF2-40B4-BE49-F238E27FC236}">
                <a16:creationId xmlns:a16="http://schemas.microsoft.com/office/drawing/2014/main" id="{A24F1CF6-A3DA-4705-3619-17C5BD02FD61}"/>
              </a:ext>
            </a:extLst>
          </p:cNvPr>
          <p:cNvPicPr>
            <a:picLocks noChangeAspect="1"/>
          </p:cNvPicPr>
          <p:nvPr/>
        </p:nvPicPr>
        <p:blipFill>
          <a:blip r:embed="rId2">
            <a:extLst>
              <a:ext uri="{28A0092B-C50C-407E-A947-70E740481C1C}">
                <a14:useLocalDpi xmlns:a14="http://schemas.microsoft.com/office/drawing/2010/main" val="0"/>
              </a:ext>
            </a:extLst>
          </a:blip>
          <a:srcRect l="4358" r="5394" b="1"/>
          <a:stretch>
            <a:fillRect/>
          </a:stretch>
        </p:blipFill>
        <p:spPr>
          <a:xfrm>
            <a:off x="198741" y="2410448"/>
            <a:ext cx="5803323" cy="3890357"/>
          </a:xfrm>
          <a:prstGeom prst="rect">
            <a:avLst/>
          </a:prstGeom>
        </p:spPr>
      </p:pic>
      <p:pic>
        <p:nvPicPr>
          <p:cNvPr id="5" name="Picture 4" descr="A diagram of a chart&#10;&#10;AI-generated content may be incorrect.">
            <a:extLst>
              <a:ext uri="{FF2B5EF4-FFF2-40B4-BE49-F238E27FC236}">
                <a16:creationId xmlns:a16="http://schemas.microsoft.com/office/drawing/2014/main" id="{518E18E6-6426-C69F-3187-45E182B4C482}"/>
              </a:ext>
            </a:extLst>
          </p:cNvPr>
          <p:cNvPicPr>
            <a:picLocks noChangeAspect="1"/>
          </p:cNvPicPr>
          <p:nvPr/>
        </p:nvPicPr>
        <p:blipFill>
          <a:blip r:embed="rId2">
            <a:extLst>
              <a:ext uri="{28A0092B-C50C-407E-A947-70E740481C1C}">
                <a14:useLocalDpi xmlns:a14="http://schemas.microsoft.com/office/drawing/2010/main" val="0"/>
              </a:ext>
            </a:extLst>
          </a:blip>
          <a:srcRect l="4358" r="5394" b="1"/>
          <a:stretch>
            <a:fillRect/>
          </a:stretch>
        </p:blipFill>
        <p:spPr>
          <a:xfrm>
            <a:off x="6189934" y="2410448"/>
            <a:ext cx="5803323" cy="3890357"/>
          </a:xfrm>
          <a:prstGeom prst="rect">
            <a:avLst/>
          </a:prstGeom>
        </p:spPr>
      </p:pic>
      <p:sp>
        <p:nvSpPr>
          <p:cNvPr id="6" name="TextBox 5">
            <a:extLst>
              <a:ext uri="{FF2B5EF4-FFF2-40B4-BE49-F238E27FC236}">
                <a16:creationId xmlns:a16="http://schemas.microsoft.com/office/drawing/2014/main" id="{87DA7D7B-D6BA-038C-BC58-E63EADEADC3D}"/>
              </a:ext>
            </a:extLst>
          </p:cNvPr>
          <p:cNvSpPr txBox="1"/>
          <p:nvPr/>
        </p:nvSpPr>
        <p:spPr>
          <a:xfrm>
            <a:off x="198741" y="180482"/>
            <a:ext cx="5476973" cy="584775"/>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OKR Framework Template</a:t>
            </a:r>
          </a:p>
        </p:txBody>
      </p:sp>
    </p:spTree>
    <p:extLst>
      <p:ext uri="{BB962C8B-B14F-4D97-AF65-F5344CB8AC3E}">
        <p14:creationId xmlns:p14="http://schemas.microsoft.com/office/powerpoint/2010/main" val="1889534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5C14-FEBD-E5BD-424A-9A6DFDC6BC39}"/>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26D6336D-68CA-7A4E-8BCB-8EF46E7781AF}"/>
              </a:ext>
            </a:extLst>
          </p:cNvPr>
          <p:cNvSpPr txBox="1"/>
          <p:nvPr/>
        </p:nvSpPr>
        <p:spPr>
          <a:xfrm>
            <a:off x="98982" y="211623"/>
            <a:ext cx="450950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What are OKRs?</a:t>
            </a:r>
          </a:p>
        </p:txBody>
      </p:sp>
      <p:sp>
        <p:nvSpPr>
          <p:cNvPr id="3" name="TextBox 2">
            <a:extLst>
              <a:ext uri="{FF2B5EF4-FFF2-40B4-BE49-F238E27FC236}">
                <a16:creationId xmlns:a16="http://schemas.microsoft.com/office/drawing/2014/main" id="{DD69FD3A-53C5-9365-ADEF-056AF4013204}"/>
              </a:ext>
            </a:extLst>
          </p:cNvPr>
          <p:cNvSpPr txBox="1"/>
          <p:nvPr/>
        </p:nvSpPr>
        <p:spPr>
          <a:xfrm>
            <a:off x="98982" y="1090080"/>
            <a:ext cx="11854206" cy="1343958"/>
          </a:xfrm>
          <a:prstGeom prst="rect">
            <a:avLst/>
          </a:prstGeom>
          <a:noFill/>
        </p:spPr>
        <p:txBody>
          <a:bodyPr wrap="square">
            <a:spAutoFit/>
          </a:bodyPr>
          <a:lstStyle/>
          <a:p>
            <a:pPr marL="0" marR="0">
              <a:lnSpc>
                <a:spcPct val="115000"/>
              </a:lnSpc>
              <a:spcAft>
                <a:spcPts val="800"/>
              </a:spcAft>
              <a:buNone/>
            </a:pP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Objectives and Key Results (OKRs) are a goal-setting framework that helps individuals, teams, and organizations focus on what matters most.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5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OKR Formula:</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500" i="1"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“I will (objective) as measured by (key results).”</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Rectangle 3">
            <a:extLst>
              <a:ext uri="{FF2B5EF4-FFF2-40B4-BE49-F238E27FC236}">
                <a16:creationId xmlns:a16="http://schemas.microsoft.com/office/drawing/2014/main" id="{3B5A4113-FC96-4C59-8214-222E3006371A}"/>
              </a:ext>
            </a:extLst>
          </p:cNvPr>
          <p:cNvSpPr/>
          <p:nvPr/>
        </p:nvSpPr>
        <p:spPr>
          <a:xfrm>
            <a:off x="1833562" y="3429000"/>
            <a:ext cx="8524875" cy="962025"/>
          </a:xfrm>
          <a:prstGeom prst="rect">
            <a:avLst/>
          </a:prstGeom>
          <a:solidFill>
            <a:srgbClr val="CBD735"/>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Rectangle 5">
            <a:extLst>
              <a:ext uri="{FF2B5EF4-FFF2-40B4-BE49-F238E27FC236}">
                <a16:creationId xmlns:a16="http://schemas.microsoft.com/office/drawing/2014/main" id="{97B04591-A8DB-21D4-2073-E023532C32B6}"/>
              </a:ext>
            </a:extLst>
          </p:cNvPr>
          <p:cNvSpPr/>
          <p:nvPr/>
        </p:nvSpPr>
        <p:spPr>
          <a:xfrm>
            <a:off x="1798002" y="4819650"/>
            <a:ext cx="2525395" cy="1800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Rectangle 7">
            <a:extLst>
              <a:ext uri="{FF2B5EF4-FFF2-40B4-BE49-F238E27FC236}">
                <a16:creationId xmlns:a16="http://schemas.microsoft.com/office/drawing/2014/main" id="{54A31AEA-BF61-343B-0CEE-5007C4972A80}"/>
              </a:ext>
            </a:extLst>
          </p:cNvPr>
          <p:cNvSpPr/>
          <p:nvPr/>
        </p:nvSpPr>
        <p:spPr>
          <a:xfrm>
            <a:off x="4757737" y="4819650"/>
            <a:ext cx="2525395" cy="1800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8">
            <a:extLst>
              <a:ext uri="{FF2B5EF4-FFF2-40B4-BE49-F238E27FC236}">
                <a16:creationId xmlns:a16="http://schemas.microsoft.com/office/drawing/2014/main" id="{DF000044-6549-6888-F3E9-B5432DEA52FD}"/>
              </a:ext>
            </a:extLst>
          </p:cNvPr>
          <p:cNvSpPr/>
          <p:nvPr/>
        </p:nvSpPr>
        <p:spPr>
          <a:xfrm>
            <a:off x="7805737" y="4838700"/>
            <a:ext cx="2525395" cy="1800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Text Box 3">
            <a:extLst>
              <a:ext uri="{FF2B5EF4-FFF2-40B4-BE49-F238E27FC236}">
                <a16:creationId xmlns:a16="http://schemas.microsoft.com/office/drawing/2014/main" id="{8F406043-8DBA-44C6-0D3C-D26E6DA8347A}"/>
              </a:ext>
            </a:extLst>
          </p:cNvPr>
          <p:cNvSpPr txBox="1">
            <a:spLocks noChangeArrowheads="1"/>
          </p:cNvSpPr>
          <p:nvPr/>
        </p:nvSpPr>
        <p:spPr bwMode="auto">
          <a:xfrm>
            <a:off x="1905634" y="3519488"/>
            <a:ext cx="8229600" cy="342900"/>
          </a:xfrm>
          <a:prstGeom prst="rect">
            <a:avLst/>
          </a:prstGeom>
          <a:noFill/>
          <a:ln w="6350">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Objective</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2" name="Text Box 8">
            <a:extLst>
              <a:ext uri="{FF2B5EF4-FFF2-40B4-BE49-F238E27FC236}">
                <a16:creationId xmlns:a16="http://schemas.microsoft.com/office/drawing/2014/main" id="{8089EDD0-E313-CE73-5440-6D5BA32F2E74}"/>
              </a:ext>
            </a:extLst>
          </p:cNvPr>
          <p:cNvSpPr txBox="1">
            <a:spLocks noChangeArrowheads="1"/>
          </p:cNvSpPr>
          <p:nvPr/>
        </p:nvSpPr>
        <p:spPr bwMode="auto">
          <a:xfrm>
            <a:off x="1905634" y="3938588"/>
            <a:ext cx="822960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5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A clear, qualitative statement of what you want to achieve.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8" name="Text Box 3">
            <a:extLst>
              <a:ext uri="{FF2B5EF4-FFF2-40B4-BE49-F238E27FC236}">
                <a16:creationId xmlns:a16="http://schemas.microsoft.com/office/drawing/2014/main" id="{DADB9E78-6C1C-9659-B511-9E5480EE4963}"/>
              </a:ext>
            </a:extLst>
          </p:cNvPr>
          <p:cNvSpPr txBox="1">
            <a:spLocks noChangeArrowheads="1"/>
          </p:cNvSpPr>
          <p:nvPr/>
        </p:nvSpPr>
        <p:spPr bwMode="auto">
          <a:xfrm>
            <a:off x="1842421" y="4947837"/>
            <a:ext cx="2505075" cy="371475"/>
          </a:xfrm>
          <a:prstGeom prst="rect">
            <a:avLst/>
          </a:prstGeom>
          <a:noFill/>
          <a:ln w="6350">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Text Box 2">
            <a:extLst>
              <a:ext uri="{FF2B5EF4-FFF2-40B4-BE49-F238E27FC236}">
                <a16:creationId xmlns:a16="http://schemas.microsoft.com/office/drawing/2014/main" id="{DA90863A-83BF-7994-3BB7-033E29311BB5}"/>
              </a:ext>
            </a:extLst>
          </p:cNvPr>
          <p:cNvSpPr txBox="1">
            <a:spLocks noChangeArrowheads="1"/>
          </p:cNvSpPr>
          <p:nvPr/>
        </p:nvSpPr>
        <p:spPr bwMode="auto">
          <a:xfrm>
            <a:off x="1811517" y="5629074"/>
            <a:ext cx="2505075" cy="681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3</a:t>
            </a:r>
            <a:r>
              <a:rPr kumimoji="0" lang="en-US" altLang="en-US" sz="1200" b="0" i="0" u="none" strike="noStrike" cap="none" normalizeH="0" baseline="0" dirty="0">
                <a:ln>
                  <a:noFill/>
                </a:ln>
                <a:solidFill>
                  <a:srgbClr val="156082"/>
                </a:solidFill>
                <a:effectLst/>
                <a:latin typeface="Aptos" panose="020B0004020202020204" pitchFamily="34" charset="0"/>
                <a:ea typeface="Aptos" panose="020B0004020202020204" pitchFamily="34" charset="0"/>
                <a:cs typeface="Times New Roman" panose="02020603050405020304" pitchFamily="18" charset="0"/>
              </a:rPr>
              <a:t>–</a:t>
            </a:r>
            <a:r>
              <a:rPr kumimoji="0" lang="en-US" altLang="en-US" sz="12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5 measurable outcomes that define success for the objective.</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2" name="Text Box 1">
            <a:extLst>
              <a:ext uri="{FF2B5EF4-FFF2-40B4-BE49-F238E27FC236}">
                <a16:creationId xmlns:a16="http://schemas.microsoft.com/office/drawing/2014/main" id="{37F5A72F-459A-8E82-ABCA-D25B7CF05E3F}"/>
              </a:ext>
            </a:extLst>
          </p:cNvPr>
          <p:cNvSpPr txBox="1">
            <a:spLocks noChangeArrowheads="1"/>
          </p:cNvSpPr>
          <p:nvPr/>
        </p:nvSpPr>
        <p:spPr bwMode="auto">
          <a:xfrm>
            <a:off x="4785646" y="4957362"/>
            <a:ext cx="2505075" cy="371475"/>
          </a:xfrm>
          <a:prstGeom prst="rect">
            <a:avLst/>
          </a:prstGeom>
          <a:noFill/>
          <a:ln w="6350">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3" name="Text Box 6">
            <a:extLst>
              <a:ext uri="{FF2B5EF4-FFF2-40B4-BE49-F238E27FC236}">
                <a16:creationId xmlns:a16="http://schemas.microsoft.com/office/drawing/2014/main" id="{7213A830-1B83-2793-1DF1-4AD94F49B50F}"/>
              </a:ext>
            </a:extLst>
          </p:cNvPr>
          <p:cNvSpPr txBox="1">
            <a:spLocks noChangeArrowheads="1"/>
          </p:cNvSpPr>
          <p:nvPr/>
        </p:nvSpPr>
        <p:spPr bwMode="auto">
          <a:xfrm>
            <a:off x="7844759" y="5014512"/>
            <a:ext cx="2505075" cy="371475"/>
          </a:xfrm>
          <a:prstGeom prst="rect">
            <a:avLst/>
          </a:prstGeom>
          <a:noFill/>
          <a:ln w="6350">
            <a:solidFill>
              <a:srgbClr val="F2F2F2"/>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5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5" name="Rectangle 18">
            <a:extLst>
              <a:ext uri="{FF2B5EF4-FFF2-40B4-BE49-F238E27FC236}">
                <a16:creationId xmlns:a16="http://schemas.microsoft.com/office/drawing/2014/main" id="{72B5DE81-22D0-502E-6A58-3C07FCCAA99E}"/>
              </a:ext>
            </a:extLst>
          </p:cNvPr>
          <p:cNvSpPr>
            <a:spLocks noChangeArrowheads="1"/>
          </p:cNvSpPr>
          <p:nvPr/>
        </p:nvSpPr>
        <p:spPr bwMode="auto">
          <a:xfrm>
            <a:off x="995362" y="3429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500" b="0" i="0" u="none" strike="noStrike" cap="none" normalizeH="0" baseline="0">
              <a:ln>
                <a:noFill/>
              </a:ln>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500" b="0" i="0" u="none" strike="noStrike" cap="none" normalizeH="0" baseline="0">
                <a:ln>
                  <a:noFill/>
                </a:ln>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062681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75E105-02C2-9BC8-E428-3F087F1F597E}"/>
            </a:ext>
          </a:extLst>
        </p:cNvPr>
        <p:cNvGrpSpPr/>
        <p:nvPr/>
      </p:nvGrpSpPr>
      <p:grpSpPr>
        <a:xfrm>
          <a:off x="0" y="0"/>
          <a:ext cx="0" cy="0"/>
          <a:chOff x="0" y="0"/>
          <a:chExt cx="0" cy="0"/>
        </a:xfrm>
      </p:grpSpPr>
      <p:sp>
        <p:nvSpPr>
          <p:cNvPr id="42" name="TextBox 41">
            <a:extLst>
              <a:ext uri="{FF2B5EF4-FFF2-40B4-BE49-F238E27FC236}">
                <a16:creationId xmlns:a16="http://schemas.microsoft.com/office/drawing/2014/main" id="{AFD85B20-16D5-01B0-366A-047A1D303128}"/>
              </a:ext>
            </a:extLst>
          </p:cNvPr>
          <p:cNvSpPr txBox="1"/>
          <p:nvPr/>
        </p:nvSpPr>
        <p:spPr>
          <a:xfrm>
            <a:off x="149412" y="192769"/>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Why Use OKRs?</a:t>
            </a:r>
          </a:p>
        </p:txBody>
      </p:sp>
      <p:graphicFrame>
        <p:nvGraphicFramePr>
          <p:cNvPr id="3" name="Table 2">
            <a:extLst>
              <a:ext uri="{FF2B5EF4-FFF2-40B4-BE49-F238E27FC236}">
                <a16:creationId xmlns:a16="http://schemas.microsoft.com/office/drawing/2014/main" id="{A8AC89A6-C46C-730A-B7FF-4E1FF2DE45C5}"/>
              </a:ext>
            </a:extLst>
          </p:cNvPr>
          <p:cNvGraphicFramePr>
            <a:graphicFrameLocks noGrp="1"/>
          </p:cNvGraphicFramePr>
          <p:nvPr>
            <p:extLst>
              <p:ext uri="{D42A27DB-BD31-4B8C-83A1-F6EECF244321}">
                <p14:modId xmlns:p14="http://schemas.microsoft.com/office/powerpoint/2010/main" val="3636402421"/>
              </p:ext>
            </p:extLst>
          </p:nvPr>
        </p:nvGraphicFramePr>
        <p:xfrm>
          <a:off x="339365" y="777544"/>
          <a:ext cx="11604395" cy="5802365"/>
        </p:xfrm>
        <a:graphic>
          <a:graphicData uri="http://schemas.openxmlformats.org/drawingml/2006/table">
            <a:tbl>
              <a:tblPr firstRow="1" firstCol="1" bandRow="1"/>
              <a:tblGrid>
                <a:gridCol w="3867593">
                  <a:extLst>
                    <a:ext uri="{9D8B030D-6E8A-4147-A177-3AD203B41FA5}">
                      <a16:colId xmlns:a16="http://schemas.microsoft.com/office/drawing/2014/main" val="787405447"/>
                    </a:ext>
                  </a:extLst>
                </a:gridCol>
                <a:gridCol w="3868401">
                  <a:extLst>
                    <a:ext uri="{9D8B030D-6E8A-4147-A177-3AD203B41FA5}">
                      <a16:colId xmlns:a16="http://schemas.microsoft.com/office/drawing/2014/main" val="3747660863"/>
                    </a:ext>
                  </a:extLst>
                </a:gridCol>
                <a:gridCol w="3868401">
                  <a:extLst>
                    <a:ext uri="{9D8B030D-6E8A-4147-A177-3AD203B41FA5}">
                      <a16:colId xmlns:a16="http://schemas.microsoft.com/office/drawing/2014/main" val="2432808523"/>
                    </a:ext>
                  </a:extLst>
                </a:gridCol>
              </a:tblGrid>
              <a:tr h="419813">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Benefits</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When to Use</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CAEDFB"/>
                    </a:solidFill>
                  </a:tcPr>
                </a:tc>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When Not to Use</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AF9D3"/>
                    </a:solidFill>
                  </a:tcPr>
                </a:tc>
                <a:extLst>
                  <a:ext uri="{0D108BD9-81ED-4DB2-BD59-A6C34878D82A}">
                    <a16:rowId xmlns:a16="http://schemas.microsoft.com/office/drawing/2014/main" val="1541644084"/>
                  </a:ext>
                </a:extLst>
              </a:tr>
              <a:tr h="5382552">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The OKR framework </a:t>
                      </a: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aligns</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everyone’s work to shared priorities.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The framework </a:t>
                      </a: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increases</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focus and accountability.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OKRs</a:t>
                      </a: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encourage</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transparency across teams and departments.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Using OKRs</a:t>
                      </a: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drives</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measurable outcomes instead of vague activity tracking.</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3E5A1"/>
                    </a:solidFill>
                  </a:tcPr>
                </a:tc>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Use OKRs at the start of a quarter or a planning cycle to set clear goals.</a:t>
                      </a:r>
                      <a:b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Use OKRs when you need to align cross-functional teams on high-impact priorities.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95DCF7"/>
                    </a:solidFill>
                  </a:tcPr>
                </a:tc>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Do not use OKRs to track routine tasks or low-level to-do lists.</a:t>
                      </a:r>
                      <a:b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Do not use OKRs for outcomes that can’t be meaningfully measured.</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3E335"/>
                    </a:solidFill>
                  </a:tcPr>
                </a:tc>
                <a:extLst>
                  <a:ext uri="{0D108BD9-81ED-4DB2-BD59-A6C34878D82A}">
                    <a16:rowId xmlns:a16="http://schemas.microsoft.com/office/drawing/2014/main" val="746922387"/>
                  </a:ext>
                </a:extLst>
              </a:tr>
            </a:tbl>
          </a:graphicData>
        </a:graphic>
      </p:graphicFrame>
    </p:spTree>
    <p:extLst>
      <p:ext uri="{BB962C8B-B14F-4D97-AF65-F5344CB8AC3E}">
        <p14:creationId xmlns:p14="http://schemas.microsoft.com/office/powerpoint/2010/main" val="2647663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9AD5EB-1258-1B5F-0D91-9E40F82DD675}"/>
            </a:ext>
          </a:extLst>
        </p:cNvPr>
        <p:cNvGrpSpPr/>
        <p:nvPr/>
      </p:nvGrpSpPr>
      <p:grpSpPr>
        <a:xfrm>
          <a:off x="0" y="0"/>
          <a:ext cx="0" cy="0"/>
          <a:chOff x="0" y="0"/>
          <a:chExt cx="0" cy="0"/>
        </a:xfrm>
      </p:grpSpPr>
      <p:cxnSp>
        <p:nvCxnSpPr>
          <p:cNvPr id="18" name="Straight Connector 17">
            <a:extLst>
              <a:ext uri="{FF2B5EF4-FFF2-40B4-BE49-F238E27FC236}">
                <a16:creationId xmlns:a16="http://schemas.microsoft.com/office/drawing/2014/main" id="{5CEB2E8C-82CF-019B-C1FC-541D22D5C3F4}"/>
              </a:ext>
            </a:extLst>
          </p:cNvPr>
          <p:cNvCxnSpPr/>
          <p:nvPr/>
        </p:nvCxnSpPr>
        <p:spPr>
          <a:xfrm>
            <a:off x="229091" y="904973"/>
            <a:ext cx="9914150" cy="0"/>
          </a:xfrm>
          <a:prstGeom prst="line">
            <a:avLst/>
          </a:prstGeom>
          <a:ln w="28575">
            <a:solidFill>
              <a:srgbClr val="E3E335"/>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E2DBFAD3-FC28-2F10-69E8-C9CC54635D4E}"/>
              </a:ext>
            </a:extLst>
          </p:cNvPr>
          <p:cNvSpPr txBox="1"/>
          <p:nvPr/>
        </p:nvSpPr>
        <p:spPr>
          <a:xfrm>
            <a:off x="149412" y="192769"/>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OKR Best Practices</a:t>
            </a:r>
          </a:p>
        </p:txBody>
      </p:sp>
      <p:grpSp>
        <p:nvGrpSpPr>
          <p:cNvPr id="3" name="Group 2">
            <a:extLst>
              <a:ext uri="{FF2B5EF4-FFF2-40B4-BE49-F238E27FC236}">
                <a16:creationId xmlns:a16="http://schemas.microsoft.com/office/drawing/2014/main" id="{0F939145-424F-9A75-292D-C6D9AAD76CE9}"/>
              </a:ext>
            </a:extLst>
          </p:cNvPr>
          <p:cNvGrpSpPr/>
          <p:nvPr/>
        </p:nvGrpSpPr>
        <p:grpSpPr>
          <a:xfrm>
            <a:off x="10039546" y="116754"/>
            <a:ext cx="1923363" cy="1923363"/>
            <a:chOff x="0" y="0"/>
            <a:chExt cx="666750" cy="666750"/>
          </a:xfrm>
        </p:grpSpPr>
        <p:sp>
          <p:nvSpPr>
            <p:cNvPr id="4" name="Oval 3">
              <a:extLst>
                <a:ext uri="{FF2B5EF4-FFF2-40B4-BE49-F238E27FC236}">
                  <a16:creationId xmlns:a16="http://schemas.microsoft.com/office/drawing/2014/main" id="{360C4AC5-FA90-6FE7-FE70-E8A7D4E44537}"/>
                </a:ext>
              </a:extLst>
            </p:cNvPr>
            <p:cNvSpPr/>
            <p:nvPr/>
          </p:nvSpPr>
          <p:spPr>
            <a:xfrm>
              <a:off x="0" y="0"/>
              <a:ext cx="666750" cy="666750"/>
            </a:xfrm>
            <a:prstGeom prst="ellipse">
              <a:avLst/>
            </a:prstGeom>
            <a:solidFill>
              <a:srgbClr val="CBD735"/>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6" name="Graphic 5" descr="Ribbon with solid fill">
              <a:extLst>
                <a:ext uri="{FF2B5EF4-FFF2-40B4-BE49-F238E27FC236}">
                  <a16:creationId xmlns:a16="http://schemas.microsoft.com/office/drawing/2014/main" id="{0C36CD41-DD7A-74E9-DDE1-9148794FF33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5725" y="85725"/>
              <a:ext cx="495300" cy="495300"/>
            </a:xfrm>
            <a:prstGeom prst="rect">
              <a:avLst/>
            </a:prstGeom>
          </p:spPr>
        </p:pic>
      </p:grpSp>
      <p:sp>
        <p:nvSpPr>
          <p:cNvPr id="9" name="TextBox 8">
            <a:extLst>
              <a:ext uri="{FF2B5EF4-FFF2-40B4-BE49-F238E27FC236}">
                <a16:creationId xmlns:a16="http://schemas.microsoft.com/office/drawing/2014/main" id="{65C277A5-9649-E055-CC5E-022C821EC4E7}"/>
              </a:ext>
            </a:extLst>
          </p:cNvPr>
          <p:cNvSpPr txBox="1"/>
          <p:nvPr/>
        </p:nvSpPr>
        <p:spPr>
          <a:xfrm>
            <a:off x="229091" y="1000088"/>
            <a:ext cx="9414530" cy="1901867"/>
          </a:xfrm>
          <a:prstGeom prst="rect">
            <a:avLst/>
          </a:prstGeom>
          <a:noFill/>
        </p:spPr>
        <p:txBody>
          <a:bodyPr wrap="square">
            <a:spAutoFit/>
          </a:bodyPr>
          <a:lstStyle/>
          <a:p>
            <a:pPr marL="0" marR="0">
              <a:lnSpc>
                <a:spcPct val="115000"/>
              </a:lnSpc>
              <a:spcAft>
                <a:spcPts val="800"/>
              </a:spcAft>
              <a:buNone/>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Aim High:</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Set objectives that are ambitious yet achievable.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Limit Scope:</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Set 3–5 key results per objective.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Be Specific:</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Avoid vague language — use measurable terms.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Track Regularly:</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Review OKRs weekly or biweekly.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Adjust When Needed:</a:t>
            </a: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Modify key results if priorities change mid-cycle.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21" name="Straight Connector 20">
            <a:extLst>
              <a:ext uri="{FF2B5EF4-FFF2-40B4-BE49-F238E27FC236}">
                <a16:creationId xmlns:a16="http://schemas.microsoft.com/office/drawing/2014/main" id="{E86902F5-FF45-0B39-1C11-4E0341856591}"/>
              </a:ext>
            </a:extLst>
          </p:cNvPr>
          <p:cNvCxnSpPr/>
          <p:nvPr/>
        </p:nvCxnSpPr>
        <p:spPr>
          <a:xfrm>
            <a:off x="229091" y="4324588"/>
            <a:ext cx="9914150" cy="0"/>
          </a:xfrm>
          <a:prstGeom prst="line">
            <a:avLst/>
          </a:prstGeom>
          <a:ln w="28575">
            <a:solidFill>
              <a:srgbClr val="E3E335"/>
            </a:solidFill>
          </a:ln>
        </p:spPr>
        <p:style>
          <a:lnRef idx="2">
            <a:schemeClr val="accent1"/>
          </a:lnRef>
          <a:fillRef idx="0">
            <a:schemeClr val="accent1"/>
          </a:fillRef>
          <a:effectRef idx="1">
            <a:schemeClr val="accent1"/>
          </a:effectRef>
          <a:fontRef idx="minor">
            <a:schemeClr val="tx1"/>
          </a:fontRef>
        </p:style>
      </p:cxnSp>
      <p:sp>
        <p:nvSpPr>
          <p:cNvPr id="22" name="TextBox 21">
            <a:extLst>
              <a:ext uri="{FF2B5EF4-FFF2-40B4-BE49-F238E27FC236}">
                <a16:creationId xmlns:a16="http://schemas.microsoft.com/office/drawing/2014/main" id="{5831DB63-F198-29C5-3249-A30F48B3EE53}"/>
              </a:ext>
            </a:extLst>
          </p:cNvPr>
          <p:cNvSpPr txBox="1"/>
          <p:nvPr/>
        </p:nvSpPr>
        <p:spPr>
          <a:xfrm>
            <a:off x="149412" y="3612384"/>
            <a:ext cx="7297763"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OKR Common Pitfalls to Avoid</a:t>
            </a:r>
          </a:p>
        </p:txBody>
      </p:sp>
      <p:sp>
        <p:nvSpPr>
          <p:cNvPr id="23" name="TextBox 22">
            <a:extLst>
              <a:ext uri="{FF2B5EF4-FFF2-40B4-BE49-F238E27FC236}">
                <a16:creationId xmlns:a16="http://schemas.microsoft.com/office/drawing/2014/main" id="{3C592869-4AAD-D942-D1F4-7880F9DD5BEF}"/>
              </a:ext>
            </a:extLst>
          </p:cNvPr>
          <p:cNvSpPr txBox="1"/>
          <p:nvPr/>
        </p:nvSpPr>
        <p:spPr>
          <a:xfrm>
            <a:off x="229090" y="4419703"/>
            <a:ext cx="8000509" cy="1120948"/>
          </a:xfrm>
          <a:prstGeom prst="rect">
            <a:avLst/>
          </a:prstGeom>
          <a:noFill/>
        </p:spPr>
        <p:txBody>
          <a:bodyPr wrap="square">
            <a:spAutoFit/>
          </a:bodyPr>
          <a:lstStyle/>
          <a:p>
            <a:pPr marL="285750" marR="0" indent="-285750">
              <a:lnSpc>
                <a:spcPct val="115000"/>
              </a:lnSpc>
              <a:spcAft>
                <a:spcPts val="800"/>
              </a:spcAft>
              <a:buFont typeface="Arial" panose="020B0604020202020204" pitchFamily="34" charset="0"/>
              <a:buChar char="•"/>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Writing key results as tasks instead of measurable outcomes</a:t>
            </a:r>
          </a:p>
          <a:p>
            <a:pPr marL="285750" marR="0" indent="-285750">
              <a:lnSpc>
                <a:spcPct val="115000"/>
              </a:lnSpc>
              <a:spcAft>
                <a:spcPts val="800"/>
              </a:spcAft>
              <a:buFont typeface="Arial" panose="020B0604020202020204" pitchFamily="34" charset="0"/>
              <a:buChar char="•"/>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Setting too many OKRs, diluting focus</a:t>
            </a:r>
          </a:p>
          <a:p>
            <a:pPr marL="285750" marR="0" indent="-285750">
              <a:lnSpc>
                <a:spcPct val="115000"/>
              </a:lnSpc>
              <a:spcAft>
                <a:spcPts val="800"/>
              </a:spcAft>
              <a:buFont typeface="Arial" panose="020B0604020202020204" pitchFamily="34" charset="0"/>
              <a:buChar char="•"/>
            </a:pPr>
            <a:r>
              <a:rPr lang="en-US" sz="16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Failing to communicate OKRs across the team</a:t>
            </a:r>
          </a:p>
        </p:txBody>
      </p:sp>
      <p:grpSp>
        <p:nvGrpSpPr>
          <p:cNvPr id="24" name="Group 23">
            <a:extLst>
              <a:ext uri="{FF2B5EF4-FFF2-40B4-BE49-F238E27FC236}">
                <a16:creationId xmlns:a16="http://schemas.microsoft.com/office/drawing/2014/main" id="{B0BAF252-FE28-718C-AC79-5AEF9110890E}"/>
              </a:ext>
            </a:extLst>
          </p:cNvPr>
          <p:cNvGrpSpPr/>
          <p:nvPr/>
        </p:nvGrpSpPr>
        <p:grpSpPr>
          <a:xfrm>
            <a:off x="10039545" y="3362906"/>
            <a:ext cx="1923363" cy="1923363"/>
            <a:chOff x="0" y="0"/>
            <a:chExt cx="666750" cy="666750"/>
          </a:xfrm>
        </p:grpSpPr>
        <p:sp>
          <p:nvSpPr>
            <p:cNvPr id="25" name="Oval 24">
              <a:extLst>
                <a:ext uri="{FF2B5EF4-FFF2-40B4-BE49-F238E27FC236}">
                  <a16:creationId xmlns:a16="http://schemas.microsoft.com/office/drawing/2014/main" id="{0A8D0A11-2A93-1280-BAF3-5585659BC9CE}"/>
                </a:ext>
              </a:extLst>
            </p:cNvPr>
            <p:cNvSpPr/>
            <p:nvPr/>
          </p:nvSpPr>
          <p:spPr>
            <a:xfrm>
              <a:off x="0" y="0"/>
              <a:ext cx="666750" cy="666750"/>
            </a:xfrm>
            <a:prstGeom prst="ellipse">
              <a:avLst/>
            </a:prstGeom>
            <a:solidFill>
              <a:srgbClr val="CBD735"/>
            </a:solidFill>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26" name="Graphic 25" descr="No sign with solid fill">
              <a:extLst>
                <a:ext uri="{FF2B5EF4-FFF2-40B4-BE49-F238E27FC236}">
                  <a16:creationId xmlns:a16="http://schemas.microsoft.com/office/drawing/2014/main" id="{6AB8C319-46AB-87A7-EFDE-BE1260B4AF6E}"/>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85725" y="85725"/>
              <a:ext cx="495300" cy="495300"/>
            </a:xfrm>
            <a:prstGeom prst="rect">
              <a:avLst/>
            </a:prstGeom>
          </p:spPr>
        </p:pic>
      </p:grpSp>
    </p:spTree>
    <p:extLst>
      <p:ext uri="{BB962C8B-B14F-4D97-AF65-F5344CB8AC3E}">
        <p14:creationId xmlns:p14="http://schemas.microsoft.com/office/powerpoint/2010/main" val="3484937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1ABE0-B48E-D0F5-7D9F-873AF8D2489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D0CC0DC-FD7A-2CD7-2E73-F04CCA9E7528}"/>
              </a:ext>
            </a:extLst>
          </p:cNvPr>
          <p:cNvSpPr txBox="1"/>
          <p:nvPr/>
        </p:nvSpPr>
        <p:spPr>
          <a:xfrm>
            <a:off x="149412" y="192769"/>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OKR Examples</a:t>
            </a:r>
          </a:p>
        </p:txBody>
      </p:sp>
      <p:graphicFrame>
        <p:nvGraphicFramePr>
          <p:cNvPr id="4" name="Table 3">
            <a:extLst>
              <a:ext uri="{FF2B5EF4-FFF2-40B4-BE49-F238E27FC236}">
                <a16:creationId xmlns:a16="http://schemas.microsoft.com/office/drawing/2014/main" id="{0323411D-DD53-2531-BDB3-24A806FABAEC}"/>
              </a:ext>
            </a:extLst>
          </p:cNvPr>
          <p:cNvGraphicFramePr>
            <a:graphicFrameLocks noGrp="1"/>
          </p:cNvGraphicFramePr>
          <p:nvPr>
            <p:extLst>
              <p:ext uri="{D42A27DB-BD31-4B8C-83A1-F6EECF244321}">
                <p14:modId xmlns:p14="http://schemas.microsoft.com/office/powerpoint/2010/main" val="1454411307"/>
              </p:ext>
            </p:extLst>
          </p:nvPr>
        </p:nvGraphicFramePr>
        <p:xfrm>
          <a:off x="0" y="785211"/>
          <a:ext cx="12191998" cy="513017"/>
        </p:xfrm>
        <a:graphic>
          <a:graphicData uri="http://schemas.openxmlformats.org/drawingml/2006/table">
            <a:tbl>
              <a:tblPr firstRow="1" firstCol="1" bandRow="1"/>
              <a:tblGrid>
                <a:gridCol w="4455387">
                  <a:extLst>
                    <a:ext uri="{9D8B030D-6E8A-4147-A177-3AD203B41FA5}">
                      <a16:colId xmlns:a16="http://schemas.microsoft.com/office/drawing/2014/main" val="482729864"/>
                    </a:ext>
                  </a:extLst>
                </a:gridCol>
                <a:gridCol w="3311419">
                  <a:extLst>
                    <a:ext uri="{9D8B030D-6E8A-4147-A177-3AD203B41FA5}">
                      <a16:colId xmlns:a16="http://schemas.microsoft.com/office/drawing/2014/main" val="3916179318"/>
                    </a:ext>
                  </a:extLst>
                </a:gridCol>
                <a:gridCol w="4425192">
                  <a:extLst>
                    <a:ext uri="{9D8B030D-6E8A-4147-A177-3AD203B41FA5}">
                      <a16:colId xmlns:a16="http://schemas.microsoft.com/office/drawing/2014/main" val="1061870214"/>
                    </a:ext>
                  </a:extLst>
                </a:gridCol>
              </a:tblGrid>
              <a:tr h="471094">
                <a:tc>
                  <a:txBody>
                    <a:bodyPr/>
                    <a:lstStyle/>
                    <a:p>
                      <a:pPr marL="0" marR="0" algn="ctr">
                        <a:lnSpc>
                          <a:spcPct val="115000"/>
                        </a:lnSpc>
                        <a:spcAft>
                          <a:spcPts val="800"/>
                        </a:spcAft>
                        <a:buNone/>
                      </a:pPr>
                      <a:r>
                        <a:rPr lang="en-US"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Company Level (</a:t>
                      </a:r>
                      <a:r>
                        <a:rPr lang="en-US" sz="1500" b="1" kern="100">
                          <a:solidFill>
                            <a:srgbClr val="4EA72E"/>
                          </a:solidFill>
                          <a:effectLst/>
                          <a:latin typeface="Century Gothic" panose="020B0502020202020204" pitchFamily="34" charset="0"/>
                          <a:ea typeface="Aptos" panose="020B0004020202020204" pitchFamily="34" charset="0"/>
                          <a:cs typeface="Times New Roman" panose="02020603050405020304" pitchFamily="18" charset="0"/>
                        </a:rPr>
                        <a:t>Strong</a:t>
                      </a:r>
                      <a:r>
                        <a:rPr lang="en-US" sz="15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t>
                      </a:r>
                      <a:endParaRPr lang="en-US"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15000"/>
                        </a:lnSpc>
                        <a:spcAft>
                          <a:spcPts val="800"/>
                        </a:spcAft>
                        <a:buNone/>
                      </a:pP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Team Level (</a:t>
                      </a:r>
                      <a:r>
                        <a:rPr lang="en-US" sz="1500" b="1" kern="100" dirty="0">
                          <a:solidFill>
                            <a:srgbClr val="4EA72E"/>
                          </a:solidFill>
                          <a:effectLst/>
                          <a:latin typeface="Century Gothic" panose="020B0502020202020204" pitchFamily="34" charset="0"/>
                          <a:ea typeface="Aptos" panose="020B0004020202020204" pitchFamily="34" charset="0"/>
                          <a:cs typeface="Times New Roman" panose="02020603050405020304" pitchFamily="18" charset="0"/>
                        </a:rPr>
                        <a:t>Strong</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15000"/>
                        </a:lnSpc>
                        <a:spcAft>
                          <a:spcPts val="800"/>
                        </a:spcAft>
                        <a:buNone/>
                      </a:pP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Individual Level (</a:t>
                      </a:r>
                      <a:r>
                        <a:rPr lang="en-US" sz="1500" b="1" kern="100" dirty="0">
                          <a:solidFill>
                            <a:srgbClr val="C00000"/>
                          </a:solidFill>
                          <a:effectLst/>
                          <a:latin typeface="Century Gothic" panose="020B0502020202020204" pitchFamily="34" charset="0"/>
                          <a:ea typeface="Aptos" panose="020B0004020202020204" pitchFamily="34" charset="0"/>
                          <a:cs typeface="Times New Roman" panose="02020603050405020304" pitchFamily="18" charset="0"/>
                        </a:rPr>
                        <a:t>Weak</a:t>
                      </a:r>
                      <a:r>
                        <a:rPr lang="en-US" sz="15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t>
                      </a:r>
                      <a:endParaRPr lang="en-US" sz="1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900" i="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Weak because the KRs are vague, unmeasurable, and lack time frames.</a:t>
                      </a:r>
                      <a:endParaRPr lang="en-US" sz="9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4206463045"/>
                  </a:ext>
                </a:extLst>
              </a:tr>
            </a:tbl>
          </a:graphicData>
        </a:graphic>
      </p:graphicFrame>
      <p:sp>
        <p:nvSpPr>
          <p:cNvPr id="12" name="Rectangle 11">
            <a:extLst>
              <a:ext uri="{FF2B5EF4-FFF2-40B4-BE49-F238E27FC236}">
                <a16:creationId xmlns:a16="http://schemas.microsoft.com/office/drawing/2014/main" id="{9FDB18D3-93B1-6AA1-8768-9CE9E3B1CE02}"/>
              </a:ext>
            </a:extLst>
          </p:cNvPr>
          <p:cNvSpPr/>
          <p:nvPr/>
        </p:nvSpPr>
        <p:spPr>
          <a:xfrm>
            <a:off x="8842186" y="1431578"/>
            <a:ext cx="2324100" cy="590550"/>
          </a:xfrm>
          <a:prstGeom prst="rect">
            <a:avLst/>
          </a:prstGeom>
          <a:solidFill>
            <a:srgbClr val="CBD735"/>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4" name="Rectangle 23">
            <a:extLst>
              <a:ext uri="{FF2B5EF4-FFF2-40B4-BE49-F238E27FC236}">
                <a16:creationId xmlns:a16="http://schemas.microsoft.com/office/drawing/2014/main" id="{AC697E4F-ACA2-2E8F-1490-9C156EF3C124}"/>
              </a:ext>
            </a:extLst>
          </p:cNvPr>
          <p:cNvSpPr/>
          <p:nvPr/>
        </p:nvSpPr>
        <p:spPr>
          <a:xfrm>
            <a:off x="8908861" y="2789843"/>
            <a:ext cx="942975" cy="1038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Rectangle 25">
            <a:extLst>
              <a:ext uri="{FF2B5EF4-FFF2-40B4-BE49-F238E27FC236}">
                <a16:creationId xmlns:a16="http://schemas.microsoft.com/office/drawing/2014/main" id="{59C63BF6-B621-DB05-E25D-043A4E451981}"/>
              </a:ext>
            </a:extLst>
          </p:cNvPr>
          <p:cNvSpPr/>
          <p:nvPr/>
        </p:nvSpPr>
        <p:spPr>
          <a:xfrm>
            <a:off x="9566086" y="3967768"/>
            <a:ext cx="942975" cy="1038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8" name="Rectangle 27">
            <a:extLst>
              <a:ext uri="{FF2B5EF4-FFF2-40B4-BE49-F238E27FC236}">
                <a16:creationId xmlns:a16="http://schemas.microsoft.com/office/drawing/2014/main" id="{9C6213E7-5B4E-F534-6A33-CDA3F849ED70}"/>
              </a:ext>
            </a:extLst>
          </p:cNvPr>
          <p:cNvSpPr/>
          <p:nvPr/>
        </p:nvSpPr>
        <p:spPr>
          <a:xfrm>
            <a:off x="10089961" y="5323493"/>
            <a:ext cx="1095375" cy="11906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36" name="Straight Connector 35">
            <a:extLst>
              <a:ext uri="{FF2B5EF4-FFF2-40B4-BE49-F238E27FC236}">
                <a16:creationId xmlns:a16="http://schemas.microsoft.com/office/drawing/2014/main" id="{2BE8C2E3-91B4-3B2B-4161-5D8694DC9E68}"/>
              </a:ext>
            </a:extLst>
          </p:cNvPr>
          <p:cNvCxnSpPr/>
          <p:nvPr/>
        </p:nvCxnSpPr>
        <p:spPr>
          <a:xfrm>
            <a:off x="9356536" y="2123093"/>
            <a:ext cx="0" cy="581025"/>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EE3E26D-DF81-9254-4163-7A1029A93930}"/>
              </a:ext>
            </a:extLst>
          </p:cNvPr>
          <p:cNvCxnSpPr/>
          <p:nvPr/>
        </p:nvCxnSpPr>
        <p:spPr>
          <a:xfrm flipH="1">
            <a:off x="10023286" y="2142143"/>
            <a:ext cx="19050" cy="169545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53269F9-6CB6-71A2-ED4D-F4CC47000F16}"/>
              </a:ext>
            </a:extLst>
          </p:cNvPr>
          <p:cNvCxnSpPr/>
          <p:nvPr/>
        </p:nvCxnSpPr>
        <p:spPr>
          <a:xfrm flipH="1">
            <a:off x="10651936" y="2142143"/>
            <a:ext cx="9525" cy="30480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40" name="Rectangle 45">
            <a:extLst>
              <a:ext uri="{FF2B5EF4-FFF2-40B4-BE49-F238E27FC236}">
                <a16:creationId xmlns:a16="http://schemas.microsoft.com/office/drawing/2014/main" id="{8D388B65-0547-3AA5-2EDF-252276F8F430}"/>
              </a:ext>
            </a:extLst>
          </p:cNvPr>
          <p:cNvSpPr>
            <a:spLocks noChangeArrowheads="1"/>
          </p:cNvSpPr>
          <p:nvPr/>
        </p:nvSpPr>
        <p:spPr bwMode="auto">
          <a:xfrm>
            <a:off x="-367646" y="55146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500" b="0" i="0" u="none" strike="noStrike" cap="none" normalizeH="0" baseline="0">
                <a:ln>
                  <a:noFill/>
                </a:ln>
                <a:solidFill>
                  <a:srgbClr val="595959"/>
                </a:solidFill>
                <a:effectLst/>
                <a:latin typeface="Century Gothic" panose="020B0502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3" name="Rectangle 42">
            <a:extLst>
              <a:ext uri="{FF2B5EF4-FFF2-40B4-BE49-F238E27FC236}">
                <a16:creationId xmlns:a16="http://schemas.microsoft.com/office/drawing/2014/main" id="{46C03A0A-117B-99B9-3FCD-74D5C9DC5910}"/>
              </a:ext>
            </a:extLst>
          </p:cNvPr>
          <p:cNvSpPr/>
          <p:nvPr/>
        </p:nvSpPr>
        <p:spPr>
          <a:xfrm>
            <a:off x="4913124" y="1508257"/>
            <a:ext cx="2324100" cy="590550"/>
          </a:xfrm>
          <a:prstGeom prst="rect">
            <a:avLst/>
          </a:prstGeom>
          <a:solidFill>
            <a:srgbClr val="CBD735"/>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4" name="Rectangle 43">
            <a:extLst>
              <a:ext uri="{FF2B5EF4-FFF2-40B4-BE49-F238E27FC236}">
                <a16:creationId xmlns:a16="http://schemas.microsoft.com/office/drawing/2014/main" id="{94D0F9E2-733A-1CB5-8F52-B37CE1B51792}"/>
              </a:ext>
            </a:extLst>
          </p:cNvPr>
          <p:cNvSpPr/>
          <p:nvPr/>
        </p:nvSpPr>
        <p:spPr>
          <a:xfrm>
            <a:off x="4979799" y="2866522"/>
            <a:ext cx="942975" cy="1038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5" name="Rectangle 44">
            <a:extLst>
              <a:ext uri="{FF2B5EF4-FFF2-40B4-BE49-F238E27FC236}">
                <a16:creationId xmlns:a16="http://schemas.microsoft.com/office/drawing/2014/main" id="{2F4E9774-047E-0767-AB55-5F32BBD53209}"/>
              </a:ext>
            </a:extLst>
          </p:cNvPr>
          <p:cNvSpPr/>
          <p:nvPr/>
        </p:nvSpPr>
        <p:spPr>
          <a:xfrm>
            <a:off x="5637024" y="4044447"/>
            <a:ext cx="942975" cy="122237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46" name="Rectangle 45">
            <a:extLst>
              <a:ext uri="{FF2B5EF4-FFF2-40B4-BE49-F238E27FC236}">
                <a16:creationId xmlns:a16="http://schemas.microsoft.com/office/drawing/2014/main" id="{D3F1A29E-8831-5D55-EF98-EB85B352B723}"/>
              </a:ext>
            </a:extLst>
          </p:cNvPr>
          <p:cNvSpPr/>
          <p:nvPr/>
        </p:nvSpPr>
        <p:spPr>
          <a:xfrm>
            <a:off x="6160899" y="5400172"/>
            <a:ext cx="1095375" cy="11906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47" name="Straight Connector 46">
            <a:extLst>
              <a:ext uri="{FF2B5EF4-FFF2-40B4-BE49-F238E27FC236}">
                <a16:creationId xmlns:a16="http://schemas.microsoft.com/office/drawing/2014/main" id="{77407624-50AA-CA5A-5DFB-DA66F4ED62CD}"/>
              </a:ext>
            </a:extLst>
          </p:cNvPr>
          <p:cNvCxnSpPr/>
          <p:nvPr/>
        </p:nvCxnSpPr>
        <p:spPr>
          <a:xfrm>
            <a:off x="5427474" y="2199772"/>
            <a:ext cx="0" cy="581025"/>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D97D220C-EA25-14A7-0092-8D6B1943D256}"/>
              </a:ext>
            </a:extLst>
          </p:cNvPr>
          <p:cNvCxnSpPr/>
          <p:nvPr/>
        </p:nvCxnSpPr>
        <p:spPr>
          <a:xfrm flipH="1">
            <a:off x="6094224" y="2218822"/>
            <a:ext cx="19050" cy="169545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FA167E7E-5EA0-BCE3-08B7-68D45915AB81}"/>
              </a:ext>
            </a:extLst>
          </p:cNvPr>
          <p:cNvCxnSpPr/>
          <p:nvPr/>
        </p:nvCxnSpPr>
        <p:spPr>
          <a:xfrm flipH="1">
            <a:off x="6722874" y="2218822"/>
            <a:ext cx="9525" cy="30480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09B407EF-3F2A-29ED-DC78-0FDC4D5EEB71}"/>
              </a:ext>
            </a:extLst>
          </p:cNvPr>
          <p:cNvSpPr/>
          <p:nvPr/>
        </p:nvSpPr>
        <p:spPr>
          <a:xfrm>
            <a:off x="1006664" y="1508257"/>
            <a:ext cx="2324100" cy="590550"/>
          </a:xfrm>
          <a:prstGeom prst="rect">
            <a:avLst/>
          </a:prstGeom>
          <a:solidFill>
            <a:srgbClr val="CBD735"/>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1" name="Rectangle 50">
            <a:extLst>
              <a:ext uri="{FF2B5EF4-FFF2-40B4-BE49-F238E27FC236}">
                <a16:creationId xmlns:a16="http://schemas.microsoft.com/office/drawing/2014/main" id="{7A3F0749-CF98-6B8C-C88E-50EE7A7C2BCD}"/>
              </a:ext>
            </a:extLst>
          </p:cNvPr>
          <p:cNvSpPr/>
          <p:nvPr/>
        </p:nvSpPr>
        <p:spPr>
          <a:xfrm>
            <a:off x="1073339" y="2866522"/>
            <a:ext cx="942975" cy="1038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2" name="Rectangle 51">
            <a:extLst>
              <a:ext uri="{FF2B5EF4-FFF2-40B4-BE49-F238E27FC236}">
                <a16:creationId xmlns:a16="http://schemas.microsoft.com/office/drawing/2014/main" id="{B952DB9E-6F76-68FB-B134-77D1C4886798}"/>
              </a:ext>
            </a:extLst>
          </p:cNvPr>
          <p:cNvSpPr/>
          <p:nvPr/>
        </p:nvSpPr>
        <p:spPr>
          <a:xfrm>
            <a:off x="1730564" y="4044447"/>
            <a:ext cx="942975" cy="10382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53" name="Rectangle 52">
            <a:extLst>
              <a:ext uri="{FF2B5EF4-FFF2-40B4-BE49-F238E27FC236}">
                <a16:creationId xmlns:a16="http://schemas.microsoft.com/office/drawing/2014/main" id="{98F95BBA-0DE5-F966-4F82-A29DB90E7B1A}"/>
              </a:ext>
            </a:extLst>
          </p:cNvPr>
          <p:cNvSpPr/>
          <p:nvPr/>
        </p:nvSpPr>
        <p:spPr>
          <a:xfrm>
            <a:off x="2254439" y="5400172"/>
            <a:ext cx="1095375" cy="1190625"/>
          </a:xfrm>
          <a:prstGeom prst="rect">
            <a:avLst/>
          </a:prstGeom>
          <a:solidFill>
            <a:srgbClr val="E5EB99"/>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cxnSp>
        <p:nvCxnSpPr>
          <p:cNvPr id="54" name="Straight Connector 53">
            <a:extLst>
              <a:ext uri="{FF2B5EF4-FFF2-40B4-BE49-F238E27FC236}">
                <a16:creationId xmlns:a16="http://schemas.microsoft.com/office/drawing/2014/main" id="{E16D16F4-2696-7996-115A-C374A54BE38F}"/>
              </a:ext>
            </a:extLst>
          </p:cNvPr>
          <p:cNvCxnSpPr/>
          <p:nvPr/>
        </p:nvCxnSpPr>
        <p:spPr>
          <a:xfrm>
            <a:off x="1521014" y="2199772"/>
            <a:ext cx="0" cy="581025"/>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FC1CF2E6-3E47-D43F-8FED-1214B7758487}"/>
              </a:ext>
            </a:extLst>
          </p:cNvPr>
          <p:cNvCxnSpPr/>
          <p:nvPr/>
        </p:nvCxnSpPr>
        <p:spPr>
          <a:xfrm flipH="1">
            <a:off x="2187764" y="2218822"/>
            <a:ext cx="19050" cy="169545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9F41414A-83D8-9093-6898-49ACF3F84D1D}"/>
              </a:ext>
            </a:extLst>
          </p:cNvPr>
          <p:cNvCxnSpPr/>
          <p:nvPr/>
        </p:nvCxnSpPr>
        <p:spPr>
          <a:xfrm flipH="1">
            <a:off x="2816414" y="2218822"/>
            <a:ext cx="9525" cy="3048000"/>
          </a:xfrm>
          <a:prstGeom prst="line">
            <a:avLst/>
          </a:prstGeom>
          <a:ln w="28575">
            <a:prstDash val="dash"/>
          </a:ln>
        </p:spPr>
        <p:style>
          <a:lnRef idx="1">
            <a:schemeClr val="accent1"/>
          </a:lnRef>
          <a:fillRef idx="0">
            <a:schemeClr val="accent1"/>
          </a:fillRef>
          <a:effectRef idx="0">
            <a:schemeClr val="accent1"/>
          </a:effectRef>
          <a:fontRef idx="minor">
            <a:schemeClr val="tx1"/>
          </a:fontRef>
        </p:style>
      </p:cxnSp>
      <p:sp>
        <p:nvSpPr>
          <p:cNvPr id="6" name="Text Box 3">
            <a:extLst>
              <a:ext uri="{FF2B5EF4-FFF2-40B4-BE49-F238E27FC236}">
                <a16:creationId xmlns:a16="http://schemas.microsoft.com/office/drawing/2014/main" id="{490A014E-7EB2-74E3-8982-B26EC3353B10}"/>
              </a:ext>
            </a:extLst>
          </p:cNvPr>
          <p:cNvSpPr txBox="1">
            <a:spLocks noChangeArrowheads="1"/>
          </p:cNvSpPr>
          <p:nvPr/>
        </p:nvSpPr>
        <p:spPr bwMode="auto">
          <a:xfrm>
            <a:off x="1040002" y="1587315"/>
            <a:ext cx="2114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OBJECTIVE: </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Expand brand presence in new markets.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 Box 30">
            <a:extLst>
              <a:ext uri="{FF2B5EF4-FFF2-40B4-BE49-F238E27FC236}">
                <a16:creationId xmlns:a16="http://schemas.microsoft.com/office/drawing/2014/main" id="{6BDD2AE2-A1BF-52BF-A130-41E0375983C1}"/>
              </a:ext>
            </a:extLst>
          </p:cNvPr>
          <p:cNvSpPr txBox="1">
            <a:spLocks noChangeArrowheads="1"/>
          </p:cNvSpPr>
          <p:nvPr/>
        </p:nvSpPr>
        <p:spPr bwMode="auto">
          <a:xfrm>
            <a:off x="4979799" y="1570169"/>
            <a:ext cx="2114550"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OBJECTIVE: </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Improve product onboarding experience.</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3" name="Text Box 3">
            <a:extLst>
              <a:ext uri="{FF2B5EF4-FFF2-40B4-BE49-F238E27FC236}">
                <a16:creationId xmlns:a16="http://schemas.microsoft.com/office/drawing/2014/main" id="{D8A2B2B5-1E85-7C1D-20A9-B9DC57130894}"/>
              </a:ext>
            </a:extLst>
          </p:cNvPr>
          <p:cNvSpPr txBox="1">
            <a:spLocks noChangeArrowheads="1"/>
          </p:cNvSpPr>
          <p:nvPr/>
        </p:nvSpPr>
        <p:spPr bwMode="auto">
          <a:xfrm>
            <a:off x="8842186" y="1506773"/>
            <a:ext cx="2324100"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OBJECTIVE: </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Get better </a:t>
            </a:r>
            <a:b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b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at marketing.</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1">
            <a:extLst>
              <a:ext uri="{FF2B5EF4-FFF2-40B4-BE49-F238E27FC236}">
                <a16:creationId xmlns:a16="http://schemas.microsoft.com/office/drawing/2014/main" id="{B2D619C5-7F15-2F30-4825-E75AC72E95C5}"/>
              </a:ext>
            </a:extLst>
          </p:cNvPr>
          <p:cNvSpPr txBox="1">
            <a:spLocks noChangeArrowheads="1"/>
          </p:cNvSpPr>
          <p:nvPr/>
        </p:nvSpPr>
        <p:spPr bwMode="auto">
          <a:xfrm>
            <a:off x="1063157" y="2958118"/>
            <a:ext cx="9334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Launch in three new regions by Q3.</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5" name="Text Box 28">
            <a:extLst>
              <a:ext uri="{FF2B5EF4-FFF2-40B4-BE49-F238E27FC236}">
                <a16:creationId xmlns:a16="http://schemas.microsoft.com/office/drawing/2014/main" id="{F6AC9281-D12A-6AD3-DE75-4CECD310BFCF}"/>
              </a:ext>
            </a:extLst>
          </p:cNvPr>
          <p:cNvSpPr txBox="1">
            <a:spLocks noChangeArrowheads="1"/>
          </p:cNvSpPr>
          <p:nvPr/>
        </p:nvSpPr>
        <p:spPr bwMode="auto">
          <a:xfrm>
            <a:off x="1720382" y="4139218"/>
            <a:ext cx="933450"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Increase web traffic by 40%.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7" name="Text Box 5">
            <a:extLst>
              <a:ext uri="{FF2B5EF4-FFF2-40B4-BE49-F238E27FC236}">
                <a16:creationId xmlns:a16="http://schemas.microsoft.com/office/drawing/2014/main" id="{C96A7728-A3BE-3AD8-8140-B90307479229}"/>
              </a:ext>
            </a:extLst>
          </p:cNvPr>
          <p:cNvSpPr txBox="1">
            <a:spLocks noChangeArrowheads="1"/>
          </p:cNvSpPr>
          <p:nvPr/>
        </p:nvSpPr>
        <p:spPr bwMode="auto">
          <a:xfrm>
            <a:off x="2215682" y="5491768"/>
            <a:ext cx="11144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Achieve a Net Promoter Score of 70+ in new markets.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9" name="Text Box 26">
            <a:extLst>
              <a:ext uri="{FF2B5EF4-FFF2-40B4-BE49-F238E27FC236}">
                <a16:creationId xmlns:a16="http://schemas.microsoft.com/office/drawing/2014/main" id="{90D4AE7A-ADE6-9980-33CB-F9F105A49CEB}"/>
              </a:ext>
            </a:extLst>
          </p:cNvPr>
          <p:cNvSpPr txBox="1">
            <a:spLocks noChangeArrowheads="1"/>
          </p:cNvSpPr>
          <p:nvPr/>
        </p:nvSpPr>
        <p:spPr bwMode="auto">
          <a:xfrm>
            <a:off x="4979799" y="2866522"/>
            <a:ext cx="9334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Reduce onboarding time from 10 days to 5.</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1" name="Text Box 7">
            <a:extLst>
              <a:ext uri="{FF2B5EF4-FFF2-40B4-BE49-F238E27FC236}">
                <a16:creationId xmlns:a16="http://schemas.microsoft.com/office/drawing/2014/main" id="{5B979A76-0100-94DF-2B7B-3BBF7884A90A}"/>
              </a:ext>
            </a:extLst>
          </p:cNvPr>
          <p:cNvSpPr txBox="1">
            <a:spLocks noChangeArrowheads="1"/>
          </p:cNvSpPr>
          <p:nvPr/>
        </p:nvSpPr>
        <p:spPr bwMode="auto">
          <a:xfrm>
            <a:off x="5637024" y="4050797"/>
            <a:ext cx="93345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Increase completion rate of onboarding checklist to 90%.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3" name="Text Box 24">
            <a:extLst>
              <a:ext uri="{FF2B5EF4-FFF2-40B4-BE49-F238E27FC236}">
                <a16:creationId xmlns:a16="http://schemas.microsoft.com/office/drawing/2014/main" id="{F3E2C7C7-68B8-2E2F-A6A7-EAF911CFAAFF}"/>
              </a:ext>
            </a:extLst>
          </p:cNvPr>
          <p:cNvSpPr txBox="1">
            <a:spLocks noChangeArrowheads="1"/>
          </p:cNvSpPr>
          <p:nvPr/>
        </p:nvSpPr>
        <p:spPr bwMode="auto">
          <a:xfrm>
            <a:off x="6189475" y="5403347"/>
            <a:ext cx="106680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Achieve a customer satisfaction score of 8.5/10.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5" name="Text Box 9">
            <a:extLst>
              <a:ext uri="{FF2B5EF4-FFF2-40B4-BE49-F238E27FC236}">
                <a16:creationId xmlns:a16="http://schemas.microsoft.com/office/drawing/2014/main" id="{7D8ED5C8-BF6A-976F-4E3E-3372FFD5EA8B}"/>
              </a:ext>
            </a:extLst>
          </p:cNvPr>
          <p:cNvSpPr txBox="1">
            <a:spLocks noChangeArrowheads="1"/>
          </p:cNvSpPr>
          <p:nvPr/>
        </p:nvSpPr>
        <p:spPr bwMode="auto">
          <a:xfrm>
            <a:off x="8886259" y="2866522"/>
            <a:ext cx="933450"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dirty="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Read articles about SEO.</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27" name="Text Box 22">
            <a:extLst>
              <a:ext uri="{FF2B5EF4-FFF2-40B4-BE49-F238E27FC236}">
                <a16:creationId xmlns:a16="http://schemas.microsoft.com/office/drawing/2014/main" id="{AD09CCB9-2C8C-7B1F-338E-F1615B6E2652}"/>
              </a:ext>
            </a:extLst>
          </p:cNvPr>
          <p:cNvSpPr txBox="1">
            <a:spLocks noChangeArrowheads="1"/>
          </p:cNvSpPr>
          <p:nvPr/>
        </p:nvSpPr>
        <p:spPr bwMode="auto">
          <a:xfrm>
            <a:off x="9543484" y="4050797"/>
            <a:ext cx="9334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Post on social media more often.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Text Box 11">
            <a:extLst>
              <a:ext uri="{FF2B5EF4-FFF2-40B4-BE49-F238E27FC236}">
                <a16:creationId xmlns:a16="http://schemas.microsoft.com/office/drawing/2014/main" id="{32E1E102-1ED9-C31F-99FC-15D3F60AC26B}"/>
              </a:ext>
            </a:extLst>
          </p:cNvPr>
          <p:cNvSpPr txBox="1">
            <a:spLocks noChangeArrowheads="1"/>
          </p:cNvSpPr>
          <p:nvPr/>
        </p:nvSpPr>
        <p:spPr bwMode="auto">
          <a:xfrm>
            <a:off x="10057834" y="5508122"/>
            <a:ext cx="1114425"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000" b="1"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a:t>
            </a:r>
            <a:r>
              <a:rPr kumimoji="0" lang="en-US" altLang="en-US" sz="1000" b="0" i="0" u="none" strike="noStrike" cap="none" normalizeH="0" baseline="0">
                <a:ln>
                  <a:noFill/>
                </a:ln>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Try to learn Google Ads.</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21695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39AFC-F097-7E70-F3B9-8A9552D4A57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AD644C0-833B-4DE2-373A-04281906120C}"/>
              </a:ext>
            </a:extLst>
          </p:cNvPr>
          <p:cNvSpPr txBox="1"/>
          <p:nvPr/>
        </p:nvSpPr>
        <p:spPr>
          <a:xfrm>
            <a:off x="149412" y="192769"/>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OKR Do’s and Don’ts</a:t>
            </a:r>
          </a:p>
        </p:txBody>
      </p:sp>
      <p:graphicFrame>
        <p:nvGraphicFramePr>
          <p:cNvPr id="3" name="Table 2">
            <a:extLst>
              <a:ext uri="{FF2B5EF4-FFF2-40B4-BE49-F238E27FC236}">
                <a16:creationId xmlns:a16="http://schemas.microsoft.com/office/drawing/2014/main" id="{51B928E5-9FCD-E8EF-D093-F79EB03A78AB}"/>
              </a:ext>
            </a:extLst>
          </p:cNvPr>
          <p:cNvGraphicFramePr>
            <a:graphicFrameLocks noGrp="1"/>
          </p:cNvGraphicFramePr>
          <p:nvPr>
            <p:extLst>
              <p:ext uri="{D42A27DB-BD31-4B8C-83A1-F6EECF244321}">
                <p14:modId xmlns:p14="http://schemas.microsoft.com/office/powerpoint/2010/main" val="735521103"/>
              </p:ext>
            </p:extLst>
          </p:nvPr>
        </p:nvGraphicFramePr>
        <p:xfrm>
          <a:off x="320511" y="914400"/>
          <a:ext cx="11679811" cy="5071621"/>
        </p:xfrm>
        <a:graphic>
          <a:graphicData uri="http://schemas.openxmlformats.org/drawingml/2006/table">
            <a:tbl>
              <a:tblPr firstRow="1" firstCol="1" bandRow="1"/>
              <a:tblGrid>
                <a:gridCol w="5839498">
                  <a:extLst>
                    <a:ext uri="{9D8B030D-6E8A-4147-A177-3AD203B41FA5}">
                      <a16:colId xmlns:a16="http://schemas.microsoft.com/office/drawing/2014/main" val="1241051738"/>
                    </a:ext>
                  </a:extLst>
                </a:gridCol>
                <a:gridCol w="5840313">
                  <a:extLst>
                    <a:ext uri="{9D8B030D-6E8A-4147-A177-3AD203B41FA5}">
                      <a16:colId xmlns:a16="http://schemas.microsoft.com/office/drawing/2014/main" val="236034428"/>
                    </a:ext>
                  </a:extLst>
                </a:gridCol>
              </a:tblGrid>
              <a:tr h="634098">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Do</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E5EB99"/>
                    </a:solidFill>
                  </a:tcPr>
                </a:tc>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Don’t</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AE2D5"/>
                    </a:solidFill>
                  </a:tcPr>
                </a:tc>
                <a:extLst>
                  <a:ext uri="{0D108BD9-81ED-4DB2-BD59-A6C34878D82A}">
                    <a16:rowId xmlns:a16="http://schemas.microsoft.com/office/drawing/2014/main" val="278957943"/>
                  </a:ext>
                </a:extLst>
              </a:tr>
              <a:tr h="4437523">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Write measurable key results.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Limit OKRs to a few high-impact goals.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Review and update regularly.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Align OKRs to higher-level goals.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CBD735"/>
                    </a:solidFill>
                  </a:tcPr>
                </a:tc>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Write vague, task-based key results.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Overload with too many objectives.</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Set OKRs and forget them for the whole cycle.</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Work in isolation from company strategy.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3294" marR="53294"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1A983"/>
                    </a:solidFill>
                  </a:tcPr>
                </a:tc>
                <a:extLst>
                  <a:ext uri="{0D108BD9-81ED-4DB2-BD59-A6C34878D82A}">
                    <a16:rowId xmlns:a16="http://schemas.microsoft.com/office/drawing/2014/main" val="4215315673"/>
                  </a:ext>
                </a:extLst>
              </a:tr>
            </a:tbl>
          </a:graphicData>
        </a:graphic>
      </p:graphicFrame>
    </p:spTree>
    <p:extLst>
      <p:ext uri="{BB962C8B-B14F-4D97-AF65-F5344CB8AC3E}">
        <p14:creationId xmlns:p14="http://schemas.microsoft.com/office/powerpoint/2010/main" val="1192377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3DEC6-C242-29E4-C288-C0CB18A66FA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96FFD02-8FD8-5E21-6228-554D13EAB72D}"/>
              </a:ext>
            </a:extLst>
          </p:cNvPr>
          <p:cNvSpPr txBox="1"/>
          <p:nvPr/>
        </p:nvSpPr>
        <p:spPr>
          <a:xfrm>
            <a:off x="149412" y="192769"/>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Objective Template</a:t>
            </a:r>
          </a:p>
        </p:txBody>
      </p:sp>
      <p:sp>
        <p:nvSpPr>
          <p:cNvPr id="5" name="TextBox 4">
            <a:extLst>
              <a:ext uri="{FF2B5EF4-FFF2-40B4-BE49-F238E27FC236}">
                <a16:creationId xmlns:a16="http://schemas.microsoft.com/office/drawing/2014/main" id="{6FE74080-78AB-5F64-07C3-519B5748FF68}"/>
              </a:ext>
            </a:extLst>
          </p:cNvPr>
          <p:cNvSpPr txBox="1"/>
          <p:nvPr/>
        </p:nvSpPr>
        <p:spPr>
          <a:xfrm>
            <a:off x="211317" y="891032"/>
            <a:ext cx="11769365" cy="2611421"/>
          </a:xfrm>
          <a:prstGeom prst="rect">
            <a:avLst/>
          </a:prstGeom>
          <a:noFill/>
        </p:spPr>
        <p:txBody>
          <a:bodyPr wrap="square">
            <a:spAutoFit/>
          </a:bodyPr>
          <a:lstStyle/>
          <a:p>
            <a:pPr marL="0" marR="0">
              <a:lnSpc>
                <a:spcPct val="115000"/>
              </a:lnSpc>
              <a:spcAft>
                <a:spcPts val="800"/>
              </a:spcAft>
              <a:buNone/>
            </a:pPr>
            <a:r>
              <a:rPr lang="en-US" sz="18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Alignment Tips</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Vertical alignment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ensures individual OKRs support team OKRs, which in turn align to company-level OKRs. </a:t>
            </a:r>
            <a:r>
              <a:rPr lang="en-US" sz="1800" b="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Horizontal alignment</a:t>
            </a: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illustrates sharing OKRs across teams to spot dependencies and avoid duplication.</a:t>
            </a:r>
            <a:b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br>
            <a:r>
              <a:rPr lang="en-US" sz="1800" i="1"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(Consider a simple diagram showing company OKRs → team OKRs → individual OKRs.)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u="sng"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Template:</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i="1"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Objective: (What do you want to achieve? Keep it qualitative and inspiring.)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i="1"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Key Result: (What metric will prove successful? Use numbers, percentages, or concrete milestones.)</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750ECA0-B196-E074-DA9F-0EB63A61A7FB}"/>
              </a:ext>
            </a:extLst>
          </p:cNvPr>
          <p:cNvSpPr txBox="1"/>
          <p:nvPr/>
        </p:nvSpPr>
        <p:spPr>
          <a:xfrm>
            <a:off x="172826" y="3794841"/>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Scoring Guidelines</a:t>
            </a:r>
          </a:p>
        </p:txBody>
      </p:sp>
      <p:sp>
        <p:nvSpPr>
          <p:cNvPr id="9" name="TextBox 8">
            <a:extLst>
              <a:ext uri="{FF2B5EF4-FFF2-40B4-BE49-F238E27FC236}">
                <a16:creationId xmlns:a16="http://schemas.microsoft.com/office/drawing/2014/main" id="{C658DD9E-E0A1-1280-5704-CE91A857C2C4}"/>
              </a:ext>
            </a:extLst>
          </p:cNvPr>
          <p:cNvSpPr txBox="1"/>
          <p:nvPr/>
        </p:nvSpPr>
        <p:spPr>
          <a:xfrm>
            <a:off x="211317" y="4516378"/>
            <a:ext cx="11873062" cy="1027654"/>
          </a:xfrm>
          <a:prstGeom prst="rect">
            <a:avLst/>
          </a:prstGeom>
          <a:noFill/>
        </p:spPr>
        <p:txBody>
          <a:bodyPr wrap="square">
            <a:spAutoFit/>
          </a:bodyPr>
          <a:lstStyle/>
          <a:p>
            <a:pPr marL="0" marR="0">
              <a:lnSpc>
                <a:spcPct val="115000"/>
              </a:lnSpc>
              <a:spcAft>
                <a:spcPts val="800"/>
              </a:spcAft>
              <a:buNone/>
            </a:pPr>
            <a:r>
              <a:rPr lang="en-US" sz="18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Reflect on scores at the end of each cycle to identify successes and areas for improvement.</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000" b="1"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0.0–0.3</a:t>
            </a:r>
            <a:r>
              <a:rPr lang="en-US" sz="1800"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 Not achieved    </a:t>
            </a:r>
            <a:r>
              <a:rPr lang="en-US" sz="3000" b="1"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0.4–0.6</a:t>
            </a:r>
            <a:r>
              <a:rPr lang="en-US" sz="1800"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 Partially achieved    </a:t>
            </a:r>
            <a:r>
              <a:rPr lang="en-US" sz="3000" b="1"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0.7–1.0</a:t>
            </a:r>
            <a:r>
              <a:rPr lang="en-US" sz="1800" kern="100" dirty="0">
                <a:solidFill>
                  <a:srgbClr val="156082"/>
                </a:solidFill>
                <a:effectLst/>
                <a:latin typeface="Century Gothic" panose="020B0502020202020204" pitchFamily="34" charset="0"/>
                <a:ea typeface="Aptos" panose="020B0004020202020204" pitchFamily="34" charset="0"/>
                <a:cs typeface="Times New Roman" panose="02020603050405020304" pitchFamily="18" charset="0"/>
              </a:rPr>
              <a:t> = Fully achieved/exceeded</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p:txBody>
      </p:sp>
      <p:cxnSp>
        <p:nvCxnSpPr>
          <p:cNvPr id="11" name="Straight Connector 10">
            <a:extLst>
              <a:ext uri="{FF2B5EF4-FFF2-40B4-BE49-F238E27FC236}">
                <a16:creationId xmlns:a16="http://schemas.microsoft.com/office/drawing/2014/main" id="{B75D57C2-5B59-AABA-F623-20C7D63E2A70}"/>
              </a:ext>
            </a:extLst>
          </p:cNvPr>
          <p:cNvCxnSpPr>
            <a:cxnSpLocks/>
          </p:cNvCxnSpPr>
          <p:nvPr/>
        </p:nvCxnSpPr>
        <p:spPr>
          <a:xfrm>
            <a:off x="304505" y="3714161"/>
            <a:ext cx="11676177" cy="0"/>
          </a:xfrm>
          <a:prstGeom prst="line">
            <a:avLst/>
          </a:prstGeom>
          <a:ln w="28575">
            <a:solidFill>
              <a:srgbClr val="E3E335"/>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91490CCE-F23E-4FBC-91FA-0E990A7CAB4B}"/>
              </a:ext>
            </a:extLst>
          </p:cNvPr>
          <p:cNvCxnSpPr>
            <a:cxnSpLocks/>
          </p:cNvCxnSpPr>
          <p:nvPr/>
        </p:nvCxnSpPr>
        <p:spPr>
          <a:xfrm>
            <a:off x="257910" y="5685934"/>
            <a:ext cx="11676177" cy="0"/>
          </a:xfrm>
          <a:prstGeom prst="line">
            <a:avLst/>
          </a:prstGeom>
          <a:ln w="76200">
            <a:solidFill>
              <a:srgbClr val="E3E335"/>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02DB7EC4-A150-4A11-7DC1-A3E59AD31F31}"/>
              </a:ext>
            </a:extLst>
          </p:cNvPr>
          <p:cNvCxnSpPr>
            <a:cxnSpLocks/>
          </p:cNvCxnSpPr>
          <p:nvPr/>
        </p:nvCxnSpPr>
        <p:spPr>
          <a:xfrm>
            <a:off x="257910" y="5876041"/>
            <a:ext cx="11676177" cy="0"/>
          </a:xfrm>
          <a:prstGeom prst="line">
            <a:avLst/>
          </a:prstGeom>
          <a:ln w="76200">
            <a:solidFill>
              <a:srgbClr val="E3E335"/>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9A3B5B1D-EA73-0F72-89B5-E58418873B96}"/>
              </a:ext>
            </a:extLst>
          </p:cNvPr>
          <p:cNvCxnSpPr>
            <a:cxnSpLocks/>
          </p:cNvCxnSpPr>
          <p:nvPr/>
        </p:nvCxnSpPr>
        <p:spPr>
          <a:xfrm>
            <a:off x="257910" y="6074004"/>
            <a:ext cx="11676177" cy="0"/>
          </a:xfrm>
          <a:prstGeom prst="line">
            <a:avLst/>
          </a:prstGeom>
          <a:ln w="76200">
            <a:solidFill>
              <a:srgbClr val="E3E335"/>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98446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E66ED684-A3BC-3680-029A-70898C294443}"/>
              </a:ext>
            </a:extLst>
          </p:cNvPr>
          <p:cNvSpPr txBox="1"/>
          <p:nvPr/>
        </p:nvSpPr>
        <p:spPr>
          <a:xfrm>
            <a:off x="3047144" y="6477000"/>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
        <p:nvSpPr>
          <p:cNvPr id="3" name="TextBox 2">
            <a:extLst>
              <a:ext uri="{FF2B5EF4-FFF2-40B4-BE49-F238E27FC236}">
                <a16:creationId xmlns:a16="http://schemas.microsoft.com/office/drawing/2014/main" id="{F8D1DE7D-5A61-1389-C222-16647CB395C6}"/>
              </a:ext>
            </a:extLst>
          </p:cNvPr>
          <p:cNvSpPr txBox="1"/>
          <p:nvPr/>
        </p:nvSpPr>
        <p:spPr>
          <a:xfrm>
            <a:off x="149412" y="192769"/>
            <a:ext cx="12042588" cy="584775"/>
          </a:xfrm>
          <a:prstGeom prst="rect">
            <a:avLst/>
          </a:prstGeom>
          <a:noFill/>
        </p:spPr>
        <p:txBody>
          <a:bodyPr wrap="square" rtlCol="0">
            <a:spAutoFit/>
          </a:bodyPr>
          <a:lstStyle/>
          <a:p>
            <a:r>
              <a:rPr lang="en-US" sz="3200" dirty="0">
                <a:solidFill>
                  <a:schemeClr val="tx1">
                    <a:lumMod val="65000"/>
                    <a:lumOff val="35000"/>
                  </a:schemeClr>
                </a:solidFill>
                <a:latin typeface="Century Gothic" panose="020B0502020202020204" pitchFamily="34" charset="0"/>
              </a:rPr>
              <a:t>Reflection Questions</a:t>
            </a:r>
          </a:p>
        </p:txBody>
      </p:sp>
      <p:graphicFrame>
        <p:nvGraphicFramePr>
          <p:cNvPr id="4" name="Table 3">
            <a:extLst>
              <a:ext uri="{FF2B5EF4-FFF2-40B4-BE49-F238E27FC236}">
                <a16:creationId xmlns:a16="http://schemas.microsoft.com/office/drawing/2014/main" id="{6263472B-F0D9-E80F-31E8-13BA44546A5E}"/>
              </a:ext>
            </a:extLst>
          </p:cNvPr>
          <p:cNvGraphicFramePr>
            <a:graphicFrameLocks noGrp="1"/>
          </p:cNvGraphicFramePr>
          <p:nvPr>
            <p:extLst>
              <p:ext uri="{D42A27DB-BD31-4B8C-83A1-F6EECF244321}">
                <p14:modId xmlns:p14="http://schemas.microsoft.com/office/powerpoint/2010/main" val="1605869265"/>
              </p:ext>
            </p:extLst>
          </p:nvPr>
        </p:nvGraphicFramePr>
        <p:xfrm>
          <a:off x="282804" y="777544"/>
          <a:ext cx="11585542" cy="5671430"/>
        </p:xfrm>
        <a:graphic>
          <a:graphicData uri="http://schemas.openxmlformats.org/drawingml/2006/table">
            <a:tbl>
              <a:tblPr firstRow="1" firstCol="1" bandRow="1"/>
              <a:tblGrid>
                <a:gridCol w="2895983">
                  <a:extLst>
                    <a:ext uri="{9D8B030D-6E8A-4147-A177-3AD203B41FA5}">
                      <a16:colId xmlns:a16="http://schemas.microsoft.com/office/drawing/2014/main" val="3365661352"/>
                    </a:ext>
                  </a:extLst>
                </a:gridCol>
                <a:gridCol w="2896788">
                  <a:extLst>
                    <a:ext uri="{9D8B030D-6E8A-4147-A177-3AD203B41FA5}">
                      <a16:colId xmlns:a16="http://schemas.microsoft.com/office/drawing/2014/main" val="3702456766"/>
                    </a:ext>
                  </a:extLst>
                </a:gridCol>
                <a:gridCol w="2895983">
                  <a:extLst>
                    <a:ext uri="{9D8B030D-6E8A-4147-A177-3AD203B41FA5}">
                      <a16:colId xmlns:a16="http://schemas.microsoft.com/office/drawing/2014/main" val="3918029391"/>
                    </a:ext>
                  </a:extLst>
                </a:gridCol>
                <a:gridCol w="2896788">
                  <a:extLst>
                    <a:ext uri="{9D8B030D-6E8A-4147-A177-3AD203B41FA5}">
                      <a16:colId xmlns:a16="http://schemas.microsoft.com/office/drawing/2014/main" val="1551491391"/>
                    </a:ext>
                  </a:extLst>
                </a:gridCol>
              </a:tblGrid>
              <a:tr h="1095554">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What worked well?</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D9F2D0"/>
                    </a:solidFill>
                  </a:tcPr>
                </a:tc>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What challenges did we face?</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2F2F2"/>
                    </a:solidFill>
                  </a:tcPr>
                </a:tc>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What lessons can we apply next cycle?</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C1E4F5"/>
                    </a:solidFill>
                  </a:tcPr>
                </a:tc>
                <a:tc>
                  <a:txBody>
                    <a:bodyPr/>
                    <a:lstStyle/>
                    <a:p>
                      <a:pPr marL="0" marR="0" algn="ctr">
                        <a:lnSpc>
                          <a:spcPct val="115000"/>
                        </a:lnSpc>
                        <a:spcAft>
                          <a:spcPts val="800"/>
                        </a:spcAft>
                        <a:buNone/>
                      </a:pPr>
                      <a:r>
                        <a:rPr lang="en-US" sz="22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Which OKRs should we keep, revise, or replace?</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38100" cap="flat" cmpd="sng" algn="ctr">
                      <a:solidFill>
                        <a:srgbClr val="BFBFBF"/>
                      </a:solidFill>
                      <a:prstDash val="solid"/>
                      <a:round/>
                      <a:headEnd type="none" w="med" len="med"/>
                      <a:tailEnd type="none" w="med" len="med"/>
                    </a:lnB>
                    <a:solidFill>
                      <a:srgbClr val="FAF9D3"/>
                    </a:solidFill>
                  </a:tcPr>
                </a:tc>
                <a:extLst>
                  <a:ext uri="{0D108BD9-81ED-4DB2-BD59-A6C34878D82A}">
                    <a16:rowId xmlns:a16="http://schemas.microsoft.com/office/drawing/2014/main" val="4153164276"/>
                  </a:ext>
                </a:extLst>
              </a:tr>
              <a:tr h="4537129">
                <a:tc>
                  <a:txBody>
                    <a:bodyPr/>
                    <a:lstStyle/>
                    <a:p>
                      <a:pPr marL="0" marR="0">
                        <a:lnSpc>
                          <a:spcPct val="115000"/>
                        </a:lnSpc>
                        <a:spcAft>
                          <a:spcPts val="800"/>
                        </a:spcAft>
                        <a:buNone/>
                      </a:pPr>
                      <a:r>
                        <a:rPr lang="en-US" sz="16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Content</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B3E5A1"/>
                    </a:solidFill>
                  </a:tcPr>
                </a:tc>
                <a:tc>
                  <a:txBody>
                    <a:bodyPr/>
                    <a:lstStyle/>
                    <a:p>
                      <a:pPr marL="0" marR="0">
                        <a:lnSpc>
                          <a:spcPct val="115000"/>
                        </a:lnSpc>
                        <a:spcAft>
                          <a:spcPts val="800"/>
                        </a:spcAft>
                        <a:buNone/>
                      </a:pPr>
                      <a:r>
                        <a:rPr lang="en-US" sz="16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Content</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D9D9D9"/>
                    </a:solidFill>
                  </a:tcPr>
                </a:tc>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Content</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83CAEB"/>
                    </a:solidFill>
                  </a:tcPr>
                </a:tc>
                <a:tc>
                  <a:txBody>
                    <a:bodyPr/>
                    <a:lstStyle/>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Content</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100" dirty="0">
                          <a:solidFill>
                            <a:srgbClr val="595959"/>
                          </a:solidFill>
                          <a:effectLst/>
                          <a:latin typeface="Century Gothic" panose="020B0502020202020204" pitchFamily="34" charset="0"/>
                          <a:ea typeface="Aptos" panose="020B0004020202020204" pitchFamily="34" charset="0"/>
                          <a:cs typeface="Times New Roman" panose="02020603050405020304" pitchFamily="18" charset="0"/>
                        </a:rPr>
                        <a: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0005" marR="50005"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381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E3E335"/>
                    </a:solidFill>
                  </a:tcPr>
                </a:tc>
                <a:extLst>
                  <a:ext uri="{0D108BD9-81ED-4DB2-BD59-A6C34878D82A}">
                    <a16:rowId xmlns:a16="http://schemas.microsoft.com/office/drawing/2014/main" val="2177472238"/>
                  </a:ext>
                </a:extLst>
              </a:tr>
            </a:tbl>
          </a:graphicData>
        </a:graphic>
      </p:graphicFrame>
    </p:spTree>
    <p:extLst>
      <p:ext uri="{BB962C8B-B14F-4D97-AF65-F5344CB8AC3E}">
        <p14:creationId xmlns:p14="http://schemas.microsoft.com/office/powerpoint/2010/main" val="1810707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229</TotalTime>
  <Words>756</Words>
  <Application>Microsoft Office PowerPoint</Application>
  <PresentationFormat>Widescreen</PresentationFormat>
  <Paragraphs>103</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Walsh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Bess</cp:lastModifiedBy>
  <cp:revision>12</cp:revision>
  <dcterms:created xsi:type="dcterms:W3CDTF">2025-05-29T13:39:50Z</dcterms:created>
  <dcterms:modified xsi:type="dcterms:W3CDTF">2025-09-06T22:07:30Z</dcterms:modified>
</cp:coreProperties>
</file>