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63" r:id="rId2"/>
    <p:sldId id="368" r:id="rId3"/>
    <p:sldId id="36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CC5"/>
    <a:srgbClr val="DAEFBB"/>
    <a:srgbClr val="BFEAED"/>
    <a:srgbClr val="C4E2F0"/>
    <a:srgbClr val="F1C9C5"/>
    <a:srgbClr val="A1EAED"/>
    <a:srgbClr val="8CCECF"/>
    <a:srgbClr val="CCCFF1"/>
    <a:srgbClr val="C8F2D8"/>
    <a:srgbClr val="F2D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CA9A86-9363-44DD-B9A0-0B3B0FC54A5C}" v="30" dt="2024-09-08T14:25:03.3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4" autoAdjust="0"/>
    <p:restoredTop sz="86447"/>
  </p:normalViewPr>
  <p:slideViewPr>
    <p:cSldViewPr snapToGrid="0" snapToObjects="1">
      <p:cViewPr varScale="1">
        <p:scale>
          <a:sx n="70" d="100"/>
          <a:sy n="70" d="100"/>
        </p:scale>
        <p:origin x="78" y="7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DCA9A86-9363-44DD-B9A0-0B3B0FC54A5C}"/>
    <pc:docChg chg="undo custSel addSld delSld modSld">
      <pc:chgData name="Bess Dunlevy" userId="dd4b9a8537dbe9d0" providerId="LiveId" clId="{BDCA9A86-9363-44DD-B9A0-0B3B0FC54A5C}" dt="2024-09-08T14:25:26.700" v="453" actId="207"/>
      <pc:docMkLst>
        <pc:docMk/>
      </pc:docMkLst>
      <pc:sldChg chg="addSp delSp modSp mod">
        <pc:chgData name="Bess Dunlevy" userId="dd4b9a8537dbe9d0" providerId="LiveId" clId="{BDCA9A86-9363-44DD-B9A0-0B3B0FC54A5C}" dt="2024-09-08T14:25:26.700" v="453" actId="207"/>
        <pc:sldMkLst>
          <pc:docMk/>
          <pc:sldMk cId="2010791182" sldId="363"/>
        </pc:sldMkLst>
        <pc:spChg chg="add del mod">
          <ac:chgData name="Bess Dunlevy" userId="dd4b9a8537dbe9d0" providerId="LiveId" clId="{BDCA9A86-9363-44DD-B9A0-0B3B0FC54A5C}" dt="2024-09-06T00:41:32.135" v="419" actId="478"/>
          <ac:spMkLst>
            <pc:docMk/>
            <pc:sldMk cId="2010791182" sldId="363"/>
            <ac:spMk id="2" creationId="{84E27706-DB42-1B2D-710B-3D72C21940B3}"/>
          </ac:spMkLst>
        </pc:spChg>
        <pc:spChg chg="add del mod">
          <ac:chgData name="Bess Dunlevy" userId="dd4b9a8537dbe9d0" providerId="LiveId" clId="{BDCA9A86-9363-44DD-B9A0-0B3B0FC54A5C}" dt="2024-09-08T14:24:22.716" v="443" actId="478"/>
          <ac:spMkLst>
            <pc:docMk/>
            <pc:sldMk cId="2010791182" sldId="363"/>
            <ac:spMk id="3" creationId="{1C914559-B43B-0425-0064-2848BFE4D463}"/>
          </ac:spMkLst>
        </pc:spChg>
        <pc:spChg chg="add mod ord">
          <ac:chgData name="Bess Dunlevy" userId="dd4b9a8537dbe9d0" providerId="LiveId" clId="{BDCA9A86-9363-44DD-B9A0-0B3B0FC54A5C}" dt="2024-09-08T14:25:26.700" v="453" actId="207"/>
          <ac:spMkLst>
            <pc:docMk/>
            <pc:sldMk cId="2010791182" sldId="363"/>
            <ac:spMk id="5" creationId="{37386856-139F-9A77-EB96-941DAFAF982E}"/>
          </ac:spMkLst>
        </pc:spChg>
        <pc:spChg chg="mod">
          <ac:chgData name="Bess Dunlevy" userId="dd4b9a8537dbe9d0" providerId="LiveId" clId="{BDCA9A86-9363-44DD-B9A0-0B3B0FC54A5C}" dt="2024-09-06T00:24:54.850" v="20" actId="14100"/>
          <ac:spMkLst>
            <pc:docMk/>
            <pc:sldMk cId="2010791182" sldId="363"/>
            <ac:spMk id="8" creationId="{2809F379-14D2-6F53-AF8E-9D24FAE0AED5}"/>
          </ac:spMkLst>
        </pc:spChg>
        <pc:picChg chg="add mod">
          <ac:chgData name="Bess Dunlevy" userId="dd4b9a8537dbe9d0" providerId="LiveId" clId="{BDCA9A86-9363-44DD-B9A0-0B3B0FC54A5C}" dt="2024-09-08T14:25:12.020" v="449" actId="14861"/>
          <ac:picMkLst>
            <pc:docMk/>
            <pc:sldMk cId="2010791182" sldId="363"/>
            <ac:picMk id="4" creationId="{745FF10A-3B81-4A30-14B7-1D099241B477}"/>
          </ac:picMkLst>
        </pc:picChg>
      </pc:sldChg>
      <pc:sldChg chg="del">
        <pc:chgData name="Bess Dunlevy" userId="dd4b9a8537dbe9d0" providerId="LiveId" clId="{BDCA9A86-9363-44DD-B9A0-0B3B0FC54A5C}" dt="2024-09-06T00:41:34.463" v="420" actId="47"/>
        <pc:sldMkLst>
          <pc:docMk/>
          <pc:sldMk cId="97138929" sldId="364"/>
        </pc:sldMkLst>
      </pc:sldChg>
      <pc:sldChg chg="del">
        <pc:chgData name="Bess Dunlevy" userId="dd4b9a8537dbe9d0" providerId="LiveId" clId="{BDCA9A86-9363-44DD-B9A0-0B3B0FC54A5C}" dt="2024-09-06T00:41:34.463" v="420" actId="47"/>
        <pc:sldMkLst>
          <pc:docMk/>
          <pc:sldMk cId="2678792318" sldId="365"/>
        </pc:sldMkLst>
      </pc:sldChg>
      <pc:sldChg chg="del">
        <pc:chgData name="Bess Dunlevy" userId="dd4b9a8537dbe9d0" providerId="LiveId" clId="{BDCA9A86-9363-44DD-B9A0-0B3B0FC54A5C}" dt="2024-09-06T00:41:34.463" v="420" actId="47"/>
        <pc:sldMkLst>
          <pc:docMk/>
          <pc:sldMk cId="1673044379" sldId="366"/>
        </pc:sldMkLst>
      </pc:sldChg>
      <pc:sldChg chg="del">
        <pc:chgData name="Bess Dunlevy" userId="dd4b9a8537dbe9d0" providerId="LiveId" clId="{BDCA9A86-9363-44DD-B9A0-0B3B0FC54A5C}" dt="2024-09-06T00:41:34.463" v="420" actId="47"/>
        <pc:sldMkLst>
          <pc:docMk/>
          <pc:sldMk cId="4280012263" sldId="367"/>
        </pc:sldMkLst>
      </pc:sldChg>
      <pc:sldChg chg="addSp delSp modSp add mod">
        <pc:chgData name="Bess Dunlevy" userId="dd4b9a8537dbe9d0" providerId="LiveId" clId="{BDCA9A86-9363-44DD-B9A0-0B3B0FC54A5C}" dt="2024-09-06T00:41:59.586" v="442" actId="20577"/>
        <pc:sldMkLst>
          <pc:docMk/>
          <pc:sldMk cId="1032561390" sldId="368"/>
        </pc:sldMkLst>
        <pc:spChg chg="add mod">
          <ac:chgData name="Bess Dunlevy" userId="dd4b9a8537dbe9d0" providerId="LiveId" clId="{BDCA9A86-9363-44DD-B9A0-0B3B0FC54A5C}" dt="2024-09-06T00:25:22.631" v="28" actId="14100"/>
          <ac:spMkLst>
            <pc:docMk/>
            <pc:sldMk cId="1032561390" sldId="368"/>
            <ac:spMk id="3" creationId="{C500D345-A034-D35A-BBB2-91CBCEF16051}"/>
          </ac:spMkLst>
        </pc:spChg>
        <pc:spChg chg="add del">
          <ac:chgData name="Bess Dunlevy" userId="dd4b9a8537dbe9d0" providerId="LiveId" clId="{BDCA9A86-9363-44DD-B9A0-0B3B0FC54A5C}" dt="2024-09-06T00:30:39.404" v="116" actId="22"/>
          <ac:spMkLst>
            <pc:docMk/>
            <pc:sldMk cId="1032561390" sldId="368"/>
            <ac:spMk id="5" creationId="{53E674EA-3190-3B6D-AAA0-082741ACD3D7}"/>
          </ac:spMkLst>
        </pc:spChg>
        <pc:spChg chg="del mod">
          <ac:chgData name="Bess Dunlevy" userId="dd4b9a8537dbe9d0" providerId="LiveId" clId="{BDCA9A86-9363-44DD-B9A0-0B3B0FC54A5C}" dt="2024-09-06T00:25:03.114" v="24" actId="478"/>
          <ac:spMkLst>
            <pc:docMk/>
            <pc:sldMk cId="1032561390" sldId="368"/>
            <ac:spMk id="8" creationId="{2809F379-14D2-6F53-AF8E-9D24FAE0AED5}"/>
          </ac:spMkLst>
        </pc:spChg>
        <pc:spChg chg="add mod">
          <ac:chgData name="Bess Dunlevy" userId="dd4b9a8537dbe9d0" providerId="LiveId" clId="{BDCA9A86-9363-44DD-B9A0-0B3B0FC54A5C}" dt="2024-09-06T00:32:55.220" v="155" actId="14100"/>
          <ac:spMkLst>
            <pc:docMk/>
            <pc:sldMk cId="1032561390" sldId="368"/>
            <ac:spMk id="10" creationId="{F30AFFCE-6DE2-C905-F373-E9CD174E5789}"/>
          </ac:spMkLst>
        </pc:spChg>
        <pc:spChg chg="add mod">
          <ac:chgData name="Bess Dunlevy" userId="dd4b9a8537dbe9d0" providerId="LiveId" clId="{BDCA9A86-9363-44DD-B9A0-0B3B0FC54A5C}" dt="2024-09-06T00:33:02.005" v="172" actId="20577"/>
          <ac:spMkLst>
            <pc:docMk/>
            <pc:sldMk cId="1032561390" sldId="368"/>
            <ac:spMk id="11" creationId="{A9325D91-17BF-3422-4208-487A4341E8C3}"/>
          </ac:spMkLst>
        </pc:spChg>
        <pc:spChg chg="add mod">
          <ac:chgData name="Bess Dunlevy" userId="dd4b9a8537dbe9d0" providerId="LiveId" clId="{BDCA9A86-9363-44DD-B9A0-0B3B0FC54A5C}" dt="2024-09-06T00:33:17.331" v="185" actId="20577"/>
          <ac:spMkLst>
            <pc:docMk/>
            <pc:sldMk cId="1032561390" sldId="368"/>
            <ac:spMk id="12" creationId="{9A80EA50-8DB0-6A37-4F7F-EA349602E44B}"/>
          </ac:spMkLst>
        </pc:spChg>
        <pc:spChg chg="add mod">
          <ac:chgData name="Bess Dunlevy" userId="dd4b9a8537dbe9d0" providerId="LiveId" clId="{BDCA9A86-9363-44DD-B9A0-0B3B0FC54A5C}" dt="2024-09-06T00:33:24.090" v="195" actId="20577"/>
          <ac:spMkLst>
            <pc:docMk/>
            <pc:sldMk cId="1032561390" sldId="368"/>
            <ac:spMk id="13" creationId="{9B25FA9B-E1CE-FB1D-4DA4-B4161C5ADD04}"/>
          </ac:spMkLst>
        </pc:spChg>
        <pc:spChg chg="add del mod">
          <ac:chgData name="Bess Dunlevy" userId="dd4b9a8537dbe9d0" providerId="LiveId" clId="{BDCA9A86-9363-44DD-B9A0-0B3B0FC54A5C}" dt="2024-09-06T00:35:50.902" v="239" actId="11529"/>
          <ac:spMkLst>
            <pc:docMk/>
            <pc:sldMk cId="1032561390" sldId="368"/>
            <ac:spMk id="14" creationId="{F0711387-36DC-D1DD-759B-CE62F7293489}"/>
          </ac:spMkLst>
        </pc:spChg>
        <pc:spChg chg="add mod">
          <ac:chgData name="Bess Dunlevy" userId="dd4b9a8537dbe9d0" providerId="LiveId" clId="{BDCA9A86-9363-44DD-B9A0-0B3B0FC54A5C}" dt="2024-09-06T00:35:45.548" v="225" actId="1076"/>
          <ac:spMkLst>
            <pc:docMk/>
            <pc:sldMk cId="1032561390" sldId="368"/>
            <ac:spMk id="15" creationId="{BF1E258F-431D-DF6D-01BC-A94493A6D7B9}"/>
          </ac:spMkLst>
        </pc:spChg>
        <pc:spChg chg="add mod">
          <ac:chgData name="Bess Dunlevy" userId="dd4b9a8537dbe9d0" providerId="LiveId" clId="{BDCA9A86-9363-44DD-B9A0-0B3B0FC54A5C}" dt="2024-09-06T00:41:59.586" v="442" actId="20577"/>
          <ac:spMkLst>
            <pc:docMk/>
            <pc:sldMk cId="1032561390" sldId="368"/>
            <ac:spMk id="16" creationId="{EFA6790B-8B3A-9414-F189-5E84ACBAF58B}"/>
          </ac:spMkLst>
        </pc:spChg>
        <pc:spChg chg="add mod">
          <ac:chgData name="Bess Dunlevy" userId="dd4b9a8537dbe9d0" providerId="LiveId" clId="{BDCA9A86-9363-44DD-B9A0-0B3B0FC54A5C}" dt="2024-09-06T00:39:10.399" v="325" actId="20577"/>
          <ac:spMkLst>
            <pc:docMk/>
            <pc:sldMk cId="1032561390" sldId="368"/>
            <ac:spMk id="17" creationId="{1AE4F216-3C91-10C6-EDFC-56F7C7A2E033}"/>
          </ac:spMkLst>
        </pc:spChg>
        <pc:graphicFrameChg chg="add mod modGraphic">
          <ac:chgData name="Bess Dunlevy" userId="dd4b9a8537dbe9d0" providerId="LiveId" clId="{BDCA9A86-9363-44DD-B9A0-0B3B0FC54A5C}" dt="2024-09-06T00:38:34.593" v="294" actId="1076"/>
          <ac:graphicFrameMkLst>
            <pc:docMk/>
            <pc:sldMk cId="1032561390" sldId="368"/>
            <ac:graphicFrameMk id="2" creationId="{63BE2CC1-03AB-E67A-F7BC-8D672F55C54F}"/>
          </ac:graphicFrameMkLst>
        </pc:graphicFrameChg>
        <pc:graphicFrameChg chg="add mod">
          <ac:chgData name="Bess Dunlevy" userId="dd4b9a8537dbe9d0" providerId="LiveId" clId="{BDCA9A86-9363-44DD-B9A0-0B3B0FC54A5C}" dt="2024-09-06T00:31:19.885" v="123"/>
          <ac:graphicFrameMkLst>
            <pc:docMk/>
            <pc:sldMk cId="1032561390" sldId="368"/>
            <ac:graphicFrameMk id="6" creationId="{9615F739-483F-791A-9342-9C7F672BF5C9}"/>
          </ac:graphicFrameMkLst>
        </pc:graphicFrameChg>
        <pc:graphicFrameChg chg="add mod modGraphic">
          <ac:chgData name="Bess Dunlevy" userId="dd4b9a8537dbe9d0" providerId="LiveId" clId="{BDCA9A86-9363-44DD-B9A0-0B3B0FC54A5C}" dt="2024-09-06T00:32:12.352" v="134" actId="207"/>
          <ac:graphicFrameMkLst>
            <pc:docMk/>
            <pc:sldMk cId="1032561390" sldId="368"/>
            <ac:graphicFrameMk id="7" creationId="{82B28EB7-93E3-5A52-B9B8-9EB039B9565A}"/>
          </ac:graphicFrameMkLst>
        </pc:graphicFrameChg>
        <pc:picChg chg="del">
          <ac:chgData name="Bess Dunlevy" userId="dd4b9a8537dbe9d0" providerId="LiveId" clId="{BDCA9A86-9363-44DD-B9A0-0B3B0FC54A5C}" dt="2024-09-06T00:25:01.294" v="22" actId="21"/>
          <ac:picMkLst>
            <pc:docMk/>
            <pc:sldMk cId="1032561390" sldId="368"/>
            <ac:picMk id="9" creationId="{16BCC30B-76FD-AAF7-2EDE-3A53C6542D6B}"/>
          </ac:picMkLst>
        </pc:picChg>
      </pc:sldChg>
      <pc:sldChg chg="addSp delSp modSp add mod">
        <pc:chgData name="Bess Dunlevy" userId="dd4b9a8537dbe9d0" providerId="LiveId" clId="{BDCA9A86-9363-44DD-B9A0-0B3B0FC54A5C}" dt="2024-09-06T00:41:11.623" v="407" actId="207"/>
        <pc:sldMkLst>
          <pc:docMk/>
          <pc:sldMk cId="1465005187" sldId="369"/>
        </pc:sldMkLst>
        <pc:spChg chg="del">
          <ac:chgData name="Bess Dunlevy" userId="dd4b9a8537dbe9d0" providerId="LiveId" clId="{BDCA9A86-9363-44DD-B9A0-0B3B0FC54A5C}" dt="2024-09-06T00:39:38.435" v="327" actId="478"/>
          <ac:spMkLst>
            <pc:docMk/>
            <pc:sldMk cId="1465005187" sldId="369"/>
            <ac:spMk id="16" creationId="{EFA6790B-8B3A-9414-F189-5E84ACBAF58B}"/>
          </ac:spMkLst>
        </pc:spChg>
        <pc:graphicFrameChg chg="add del mod modGraphic">
          <ac:chgData name="Bess Dunlevy" userId="dd4b9a8537dbe9d0" providerId="LiveId" clId="{BDCA9A86-9363-44DD-B9A0-0B3B0FC54A5C}" dt="2024-09-06T00:41:11.623" v="407" actId="207"/>
          <ac:graphicFrameMkLst>
            <pc:docMk/>
            <pc:sldMk cId="1465005187" sldId="369"/>
            <ac:graphicFrameMk id="2" creationId="{63BE2CC1-03AB-E67A-F7BC-8D672F55C54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chemeClr val="accent3">
                <a:lumMod val="20000"/>
                <a:lumOff val="80000"/>
              </a:schemeClr>
            </a:gs>
            <a:gs pos="68000">
              <a:schemeClr val="accent3">
                <a:lumMod val="40000"/>
                <a:lumOff val="60000"/>
              </a:schemeClr>
            </a:gs>
            <a:gs pos="98000">
              <a:schemeClr val="accent3">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386856-139F-9A77-EB96-941DAFAF982E}"/>
              </a:ext>
            </a:extLst>
          </p:cNvPr>
          <p:cNvSpPr/>
          <p:nvPr/>
        </p:nvSpPr>
        <p:spPr>
          <a:xfrm>
            <a:off x="0" y="0"/>
            <a:ext cx="12192000" cy="6858000"/>
          </a:xfrm>
          <a:prstGeom prst="rect">
            <a:avLst/>
          </a:prstGeom>
          <a:solidFill>
            <a:srgbClr val="F1DC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Google Shape;90;p1">
            <a:extLst>
              <a:ext uri="{FF2B5EF4-FFF2-40B4-BE49-F238E27FC236}">
                <a16:creationId xmlns:a16="http://schemas.microsoft.com/office/drawing/2014/main" id="{2809F379-14D2-6F53-AF8E-9D24FAE0AED5}"/>
              </a:ext>
            </a:extLst>
          </p:cNvPr>
          <p:cNvSpPr txBox="1"/>
          <p:nvPr/>
        </p:nvSpPr>
        <p:spPr>
          <a:xfrm>
            <a:off x="95854" y="136350"/>
            <a:ext cx="4778071"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3200" b="1">
                <a:solidFill>
                  <a:srgbClr val="595959"/>
                </a:solidFill>
                <a:latin typeface="Century Gothic"/>
                <a:ea typeface="Century Gothic"/>
                <a:cs typeface="Century Gothic"/>
                <a:sym typeface="Century Gothic"/>
              </a:rPr>
              <a:t>Modelo de matriz RACI PDCA com exemplos</a:t>
            </a:r>
          </a:p>
        </p:txBody>
      </p:sp>
      <p:pic>
        <p:nvPicPr>
          <p:cNvPr id="4" name="Picture 3">
            <a:extLst>
              <a:ext uri="{FF2B5EF4-FFF2-40B4-BE49-F238E27FC236}">
                <a16:creationId xmlns:a16="http://schemas.microsoft.com/office/drawing/2014/main" id="{745FF10A-3B81-4A30-14B7-1D099241B477}"/>
              </a:ext>
            </a:extLst>
          </p:cNvPr>
          <p:cNvPicPr>
            <a:picLocks noChangeAspect="1"/>
          </p:cNvPicPr>
          <p:nvPr/>
        </p:nvPicPr>
        <p:blipFill>
          <a:blip r:embed="rId2"/>
          <a:srcRect/>
          <a:stretch/>
        </p:blipFill>
        <p:spPr>
          <a:xfrm>
            <a:off x="229161" y="1386977"/>
            <a:ext cx="8595513" cy="489252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010791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3073280989"/>
              </p:ext>
            </p:extLst>
          </p:nvPr>
        </p:nvGraphicFramePr>
        <p:xfrm>
          <a:off x="310552" y="484874"/>
          <a:ext cx="11628406" cy="5604389"/>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4872">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Atividade</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Gerente de produto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Gerente de sucesso do cliente</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spc="-40" baseline="0" dirty="0">
                          <a:solidFill>
                            <a:schemeClr val="tx1">
                              <a:lumMod val="65000"/>
                              <a:lumOff val="35000"/>
                            </a:schemeClr>
                          </a:solidFill>
                          <a:effectLst/>
                          <a:latin typeface="Century Gothic" panose="020B0502020202020204" pitchFamily="34" charset="0"/>
                        </a:rPr>
                        <a:t>Designer de experiência do usuário (UX)</a:t>
                      </a:r>
                    </a:p>
                  </a:txBody>
                  <a:tcPr marL="37052" marR="18288"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Equipe de marketing</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Analista de dados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118">
                <a:tc gridSpan="6">
                  <a:txBody>
                    <a:bodyPr/>
                    <a:lstStyle/>
                    <a:p>
                      <a:pPr rtl="0" fontAlgn="t">
                        <a:spcBef>
                          <a:spcPts val="0"/>
                        </a:spcBef>
                        <a:spcAft>
                          <a:spcPts val="0"/>
                        </a:spcAft>
                      </a:pPr>
                      <a:r>
                        <a:rPr lang="pt-BR" sz="2200" b="1" i="0" u="none" strike="noStrike" dirty="0">
                          <a:solidFill>
                            <a:schemeClr val="tx1">
                              <a:lumMod val="65000"/>
                              <a:lumOff val="35000"/>
                            </a:schemeClr>
                          </a:solidFill>
                          <a:effectLst/>
                          <a:latin typeface="Century Gothic" panose="020B0502020202020204" pitchFamily="34" charset="0"/>
                        </a:rPr>
                        <a:t>Planejar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Analisar as atuais etapas de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246694154"/>
                  </a:ext>
                </a:extLst>
              </a:tr>
              <a:tr h="244991">
                <a:tc>
                  <a:txBody>
                    <a:bodyPr/>
                    <a:lstStyle/>
                    <a:p>
                      <a:pPr rtl="0" fontAlgn="t">
                        <a:spcBef>
                          <a:spcPts val="0"/>
                        </a:spcBef>
                        <a:spcAft>
                          <a:spcPts val="0"/>
                        </a:spcAft>
                      </a:pPr>
                      <a:r>
                        <a:rPr lang="pt-BR" sz="900" b="0" i="0" u="none" strike="noStrike" spc="-30" baseline="0" dirty="0">
                          <a:solidFill>
                            <a:schemeClr val="tx1">
                              <a:lumMod val="65000"/>
                              <a:lumOff val="35000"/>
                            </a:schemeClr>
                          </a:solidFill>
                          <a:effectLst/>
                          <a:latin typeface="Century Gothic" panose="020B0502020202020204" pitchFamily="34" charset="0"/>
                        </a:rPr>
                        <a:t>Realizar brainstorming de melhorias na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247068564"/>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Definir as alterações mais eficazes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pt-BR" sz="900" b="1" i="0" u="none" strike="noStrike" kern="1200" cap="none" spc="0" normalizeH="0" baseline="0">
                          <a:ln>
                            <a:noFill/>
                          </a:ln>
                          <a:solidFill>
                            <a:prstClr val="black">
                              <a:lumMod val="65000"/>
                              <a:lumOff val="35000"/>
                            </a:prstClr>
                          </a:solidFill>
                          <a:effectLst/>
                          <a:uLnTx/>
                          <a:uFillTx/>
                          <a:latin typeface="Century Gothic" panose="020B0502020202020204" pitchFamily="34" charset="0"/>
                          <a:ea typeface="+mn-ea"/>
                          <a:cs typeface="+mn-cs"/>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655635369"/>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Desenvolver a linha do tempo do projeto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63491606"/>
                  </a:ext>
                </a:extLst>
              </a:tr>
              <a:tr h="433914">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Fazer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Criar um novo fluxo de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52377418"/>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Implementar mudanças na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4515677"/>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Comunicar atualizações aos clientes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17732238"/>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Reunir o feedback dos novos usuários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09363217"/>
                  </a:ext>
                </a:extLst>
              </a:tr>
              <a:tr h="423352">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Verificar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Analisar o feedback dos clientes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8713470"/>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Avaliar o impacto nas métricas de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704995626"/>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Identificar realizações rápidas para melhoria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586638866"/>
                  </a:ext>
                </a:extLst>
              </a:tr>
              <a:tr h="428259">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Agir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91">
                <a:tc>
                  <a:txBody>
                    <a:bodyPr/>
                    <a:lstStyle/>
                    <a:p>
                      <a:pPr rtl="0" fontAlgn="t">
                        <a:spcBef>
                          <a:spcPts val="0"/>
                        </a:spcBef>
                        <a:spcAft>
                          <a:spcPts val="0"/>
                        </a:spcAft>
                      </a:pPr>
                      <a:r>
                        <a:rPr lang="pt-BR" sz="900" b="0" i="0" u="none" strike="noStrike" spc="-30" baseline="0" dirty="0">
                          <a:solidFill>
                            <a:schemeClr val="tx1">
                              <a:lumMod val="65000"/>
                              <a:lumOff val="35000"/>
                            </a:schemeClr>
                          </a:solidFill>
                          <a:effectLst/>
                          <a:latin typeface="Century Gothic" panose="020B0502020202020204" pitchFamily="34" charset="0"/>
                        </a:rPr>
                        <a:t>Ajustar o fluxo de integração com base nos dados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87401851"/>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Atualizar a documentação de integração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059458794"/>
                  </a:ext>
                </a:extLst>
              </a:tr>
              <a:tr h="244991">
                <a:tc>
                  <a:txBody>
                    <a:bodyPr/>
                    <a:lstStyle/>
                    <a:p>
                      <a:pPr rtl="0" fontAlgn="t">
                        <a:spcBef>
                          <a:spcPts val="0"/>
                        </a:spcBef>
                        <a:spcAft>
                          <a:spcPts val="0"/>
                        </a:spcAft>
                      </a:pPr>
                      <a:r>
                        <a:rPr lang="pt-BR" sz="900" b="0" i="0" u="none" strike="noStrike">
                          <a:solidFill>
                            <a:schemeClr val="tx1">
                              <a:lumMod val="65000"/>
                              <a:lumOff val="35000"/>
                            </a:schemeClr>
                          </a:solidFill>
                          <a:effectLst/>
                          <a:latin typeface="Century Gothic" panose="020B0502020202020204" pitchFamily="34" charset="0"/>
                        </a:rPr>
                        <a:t>Iniciar pesquisa de integração com os clientes</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pt-BR" sz="900" b="1" i="0" u="none" strike="noStrike" dirty="0">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extLst>
              <p:ext uri="{D42A27DB-BD31-4B8C-83A1-F6EECF244321}">
                <p14:modId xmlns:p14="http://schemas.microsoft.com/office/powerpoint/2010/main" val="1481253544"/>
              </p:ext>
            </p:extLst>
          </p:nvPr>
        </p:nvGraphicFramePr>
        <p:xfrm>
          <a:off x="310552" y="6488597"/>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502730"/>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Responsável</a:t>
            </a: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502730"/>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Encarregado</a:t>
            </a: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502730"/>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Consultado</a:t>
            </a: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502730"/>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Informado</a:t>
            </a:r>
          </a:p>
        </p:txBody>
      </p:sp>
      <p:sp>
        <p:nvSpPr>
          <p:cNvPr id="16" name="Google Shape;90;p1">
            <a:extLst>
              <a:ext uri="{FF2B5EF4-FFF2-40B4-BE49-F238E27FC236}">
                <a16:creationId xmlns:a16="http://schemas.microsoft.com/office/drawing/2014/main" id="{EFA6790B-8B3A-9414-F189-5E84ACBAF58B}"/>
              </a:ext>
            </a:extLst>
          </p:cNvPr>
          <p:cNvSpPr txBox="1"/>
          <p:nvPr/>
        </p:nvSpPr>
        <p:spPr>
          <a:xfrm>
            <a:off x="310551" y="51881"/>
            <a:ext cx="4701397"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2200">
                <a:solidFill>
                  <a:srgbClr val="595959"/>
                </a:solidFill>
                <a:latin typeface="Century Gothic"/>
                <a:ea typeface="Century Gothic"/>
                <a:cs typeface="Century Gothic"/>
                <a:sym typeface="Century Gothic"/>
              </a:rPr>
              <a:t>Modelo de exemplo</a:t>
            </a: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133439"/>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a:solidFill>
                  <a:srgbClr val="595959"/>
                </a:solidFill>
                <a:latin typeface="Century Gothic"/>
                <a:ea typeface="Century Gothic"/>
                <a:cs typeface="Century Gothic"/>
                <a:sym typeface="Century Gothic"/>
              </a:rPr>
              <a:t>Legenda RACI</a:t>
            </a:r>
          </a:p>
        </p:txBody>
      </p:sp>
    </p:spTree>
    <p:extLst>
      <p:ext uri="{BB962C8B-B14F-4D97-AF65-F5344CB8AC3E}">
        <p14:creationId xmlns:p14="http://schemas.microsoft.com/office/powerpoint/2010/main" val="1032561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678501066"/>
              </p:ext>
            </p:extLst>
          </p:nvPr>
        </p:nvGraphicFramePr>
        <p:xfrm>
          <a:off x="310552" y="484874"/>
          <a:ext cx="11628406" cy="5417522"/>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37905">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Atividade</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Gerente de produto</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Parte interessada 2</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Parte interessada 3</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Parte interessada 4</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pt-BR" sz="1200" b="1" i="0" u="none" strike="noStrike">
                          <a:solidFill>
                            <a:schemeClr val="tx1">
                              <a:lumMod val="65000"/>
                              <a:lumOff val="35000"/>
                            </a:schemeClr>
                          </a:solidFill>
                          <a:effectLst/>
                          <a:latin typeface="Century Gothic" panose="020B0502020202020204" pitchFamily="34" charset="0"/>
                        </a:rPr>
                        <a:t>Parte interessada 5</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19795">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Planejar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6694154"/>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7068564"/>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pt-BR" sz="900" b="1" i="0" u="none" strike="noStrike" kern="1200" cap="none" spc="0" normalizeH="0" baseline="0">
                          <a:ln>
                            <a:noFill/>
                          </a:ln>
                          <a:solidFill>
                            <a:prstClr val="black">
                              <a:lumMod val="65000"/>
                              <a:lumOff val="35000"/>
                            </a:prstClr>
                          </a:solidFill>
                          <a:effectLst/>
                          <a:uLnTx/>
                          <a:uFillTx/>
                          <a:latin typeface="Century Gothic" panose="020B0502020202020204" pitchFamily="34" charset="0"/>
                          <a:ea typeface="+mn-ea"/>
                          <a:cs typeface="+mn-cs"/>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5635369"/>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3491606"/>
                  </a:ext>
                </a:extLst>
              </a:tr>
              <a:tr h="419597">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Fazer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377418"/>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4515677"/>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732238"/>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363217"/>
                  </a:ext>
                </a:extLst>
              </a:tr>
              <a:tr h="395984">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Verificar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713470"/>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4995626"/>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6638866"/>
                  </a:ext>
                </a:extLst>
              </a:tr>
              <a:tr h="414129">
                <a:tc gridSpan="6">
                  <a:txBody>
                    <a:bodyPr/>
                    <a:lstStyle/>
                    <a:p>
                      <a:pPr rtl="0" fontAlgn="t">
                        <a:spcBef>
                          <a:spcPts val="0"/>
                        </a:spcBef>
                        <a:spcAft>
                          <a:spcPts val="0"/>
                        </a:spcAft>
                      </a:pPr>
                      <a:r>
                        <a:rPr lang="pt-BR" sz="2200" b="1" i="0" u="none" strike="noStrike">
                          <a:solidFill>
                            <a:schemeClr val="tx1">
                              <a:lumMod val="65000"/>
                              <a:lumOff val="35000"/>
                            </a:schemeClr>
                          </a:solidFill>
                          <a:effectLst/>
                          <a:latin typeface="Century Gothic" panose="020B0502020202020204" pitchFamily="34" charset="0"/>
                        </a:rPr>
                        <a:t>Agir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7401851"/>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9458794"/>
                  </a:ext>
                </a:extLst>
              </a:tr>
              <a:tr h="236908">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extLst>
              <p:ext uri="{D42A27DB-BD31-4B8C-83A1-F6EECF244321}">
                <p14:modId xmlns:p14="http://schemas.microsoft.com/office/powerpoint/2010/main" val="323424919"/>
              </p:ext>
            </p:extLst>
          </p:nvPr>
        </p:nvGraphicFramePr>
        <p:xfrm>
          <a:off x="310552" y="6297525"/>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R</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pt-BR"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311658"/>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Responsável</a:t>
            </a: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311658"/>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Encarregado</a:t>
            </a: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311658"/>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Consultado</a:t>
            </a: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311658"/>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900" b="1">
                <a:solidFill>
                  <a:srgbClr val="595959"/>
                </a:solidFill>
                <a:latin typeface="Century Gothic"/>
                <a:ea typeface="Century Gothic"/>
                <a:cs typeface="Century Gothic"/>
                <a:sym typeface="Century Gothic"/>
              </a:rPr>
              <a:t>Informado</a:t>
            </a: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5942367"/>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a:solidFill>
                  <a:srgbClr val="595959"/>
                </a:solidFill>
                <a:latin typeface="Century Gothic"/>
                <a:ea typeface="Century Gothic"/>
                <a:cs typeface="Century Gothic"/>
                <a:sym typeface="Century Gothic"/>
              </a:rPr>
              <a:t>Legenda RACI</a:t>
            </a:r>
          </a:p>
        </p:txBody>
      </p:sp>
      <p:sp>
        <p:nvSpPr>
          <p:cNvPr id="4" name="Text Box 1">
            <a:extLst>
              <a:ext uri="{FF2B5EF4-FFF2-40B4-BE49-F238E27FC236}">
                <a16:creationId xmlns:a16="http://schemas.microsoft.com/office/drawing/2014/main" id="{A9C42DA4-D841-0761-1F17-D167F11DB9A4}"/>
              </a:ext>
            </a:extLst>
          </p:cNvPr>
          <p:cNvSpPr txBox="1">
            <a:spLocks noChangeArrowheads="1"/>
          </p:cNvSpPr>
          <p:nvPr/>
        </p:nvSpPr>
        <p:spPr bwMode="auto">
          <a:xfrm>
            <a:off x="-6265" y="6547383"/>
            <a:ext cx="12192000" cy="353695"/>
          </a:xfrm>
          <a:prstGeom prst="rect">
            <a:avLst/>
          </a:prstGeom>
          <a:noFill/>
          <a:ln w="9525">
            <a:noFill/>
            <a:miter lim="800000"/>
            <a:headEnd/>
            <a:tailEnd/>
          </a:ln>
        </p:spPr>
        <p:txBody>
          <a:bodyPr rot="0" vert="horz" wrap="square" lIns="91440" tIns="45720" rIns="91440" bIns="4572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5000"/>
              </a:lnSpc>
              <a:spcAft>
                <a:spcPts val="800"/>
              </a:spcAft>
            </a:pPr>
            <a:r>
              <a:rPr lang="pt-BR" sz="1200" i="1" kern="100" dirty="0">
                <a:solidFill>
                  <a:srgbClr val="001033"/>
                </a:solidFill>
                <a:effectLst/>
                <a:latin typeface="Century Gothic" panose="020B0502020202020204" pitchFamily="34" charset="0"/>
                <a:ea typeface="等线" panose="02010600030101010101" pitchFamily="2" charset="-122"/>
                <a:cs typeface="Arial" panose="020B0604020202020204" pitchFamily="34" charset="0"/>
              </a:rPr>
              <a:t>Fornecido pela Smartsheet, Inc.</a:t>
            </a:r>
            <a:endParaRPr lang="en-US" sz="1200" kern="100" dirty="0">
              <a:solidFill>
                <a:srgbClr val="001033"/>
              </a:solidFill>
              <a:effectLst/>
              <a:latin typeface="Century Gothic" panose="020B0502020202020204" pitchFamily="34" charset="0"/>
              <a:ea typeface="等线" panose="02010600030101010101" pitchFamily="2" charset="-122"/>
              <a:cs typeface="Arial" panose="020B0604020202020204" pitchFamily="34" charset="0"/>
            </a:endParaRPr>
          </a:p>
        </p:txBody>
      </p:sp>
    </p:spTree>
    <p:extLst>
      <p:ext uri="{BB962C8B-B14F-4D97-AF65-F5344CB8AC3E}">
        <p14:creationId xmlns:p14="http://schemas.microsoft.com/office/powerpoint/2010/main" val="146500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600" b="0">
                          <a:solidFill>
                            <a:schemeClr val="tx1"/>
                          </a:solidFill>
                          <a:effectLst/>
                          <a:latin typeface="Century Gothic" panose="020B0502020202020204" pitchFamily="34" charset="0"/>
                        </a:rPr>
                        <a:t>Artigos, modelos ou informações disponibilizados pela Smartsheet no site são apenas para referência. Trabalhamos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relacionados contidos no site. Portanto, toda confiança que você depositar nas informações será estritamente por sua própria conta e risco.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3152</TotalTime>
  <Words>332</Words>
  <Application>Microsoft Office PowerPoint</Application>
  <PresentationFormat>Widescreen</PresentationFormat>
  <Paragraphs>133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Admin</cp:lastModifiedBy>
  <cp:revision>94</cp:revision>
  <dcterms:created xsi:type="dcterms:W3CDTF">2022-05-22T18:55:25Z</dcterms:created>
  <dcterms:modified xsi:type="dcterms:W3CDTF">2025-04-11T03:07:55Z</dcterms:modified>
</cp:coreProperties>
</file>