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63" r:id="rId2"/>
    <p:sldId id="36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BB"/>
    <a:srgbClr val="C4E2F0"/>
    <a:srgbClr val="BFEAED"/>
    <a:srgbClr val="F1DCC5"/>
    <a:srgbClr val="F1C9C5"/>
    <a:srgbClr val="A1EAED"/>
    <a:srgbClr val="8CCECF"/>
    <a:srgbClr val="CCCFF1"/>
    <a:srgbClr val="C8F2D8"/>
    <a:srgbClr val="F2D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5C75F-B120-4BB1-8F10-6D3FCD4E8EB3}" v="31" dt="2024-09-08T14:17:49.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5" autoAdjust="0"/>
    <p:restoredTop sz="86447"/>
  </p:normalViewPr>
  <p:slideViewPr>
    <p:cSldViewPr snapToGrid="0" snapToObjects="1">
      <p:cViewPr varScale="1">
        <p:scale>
          <a:sx n="66" d="100"/>
          <a:sy n="66" d="100"/>
        </p:scale>
        <p:origin x="78" y="97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B8B5C75F-B120-4BB1-8F10-6D3FCD4E8EB3}"/>
    <pc:docChg chg="undo custSel delSld modSld">
      <pc:chgData name="Bess Dunlevy" userId="dd4b9a8537dbe9d0" providerId="LiveId" clId="{B8B5C75F-B120-4BB1-8F10-6D3FCD4E8EB3}" dt="2024-09-08T14:18:29.642" v="320" actId="14861"/>
      <pc:docMkLst>
        <pc:docMk/>
      </pc:docMkLst>
      <pc:sldChg chg="addSp delSp modSp mod">
        <pc:chgData name="Bess Dunlevy" userId="dd4b9a8537dbe9d0" providerId="LiveId" clId="{B8B5C75F-B120-4BB1-8F10-6D3FCD4E8EB3}" dt="2024-09-08T14:18:29.642" v="320" actId="14861"/>
        <pc:sldMkLst>
          <pc:docMk/>
          <pc:sldMk cId="2010791182" sldId="363"/>
        </pc:sldMkLst>
        <pc:spChg chg="mod">
          <ac:chgData name="Bess Dunlevy" userId="dd4b9a8537dbe9d0" providerId="LiveId" clId="{B8B5C75F-B120-4BB1-8F10-6D3FCD4E8EB3}" dt="2024-09-08T14:18:02.698" v="319" actId="20577"/>
          <ac:spMkLst>
            <pc:docMk/>
            <pc:sldMk cId="2010791182" sldId="363"/>
            <ac:spMk id="8" creationId="{2809F379-14D2-6F53-AF8E-9D24FAE0AED5}"/>
          </ac:spMkLst>
        </pc:spChg>
        <pc:spChg chg="del">
          <ac:chgData name="Bess Dunlevy" userId="dd4b9a8537dbe9d0" providerId="LiveId" clId="{B8B5C75F-B120-4BB1-8F10-6D3FCD4E8EB3}" dt="2024-09-06T00:03:23.103" v="0" actId="478"/>
          <ac:spMkLst>
            <pc:docMk/>
            <pc:sldMk cId="2010791182" sldId="363"/>
            <ac:spMk id="22" creationId="{B8629A55-631E-4461-D900-37F513208124}"/>
          </ac:spMkLst>
        </pc:spChg>
        <pc:spChg chg="del">
          <ac:chgData name="Bess Dunlevy" userId="dd4b9a8537dbe9d0" providerId="LiveId" clId="{B8B5C75F-B120-4BB1-8F10-6D3FCD4E8EB3}" dt="2024-09-06T00:03:24.239" v="1" actId="478"/>
          <ac:spMkLst>
            <pc:docMk/>
            <pc:sldMk cId="2010791182" sldId="363"/>
            <ac:spMk id="23" creationId="{5C52988D-9AB7-43B4-DA47-37CDD96FC4E9}"/>
          </ac:spMkLst>
        </pc:spChg>
        <pc:spChg chg="del">
          <ac:chgData name="Bess Dunlevy" userId="dd4b9a8537dbe9d0" providerId="LiveId" clId="{B8B5C75F-B120-4BB1-8F10-6D3FCD4E8EB3}" dt="2024-09-06T00:03:29.240" v="9" actId="478"/>
          <ac:spMkLst>
            <pc:docMk/>
            <pc:sldMk cId="2010791182" sldId="363"/>
            <ac:spMk id="24" creationId="{841656FF-B1A8-81A5-2C63-D819ADF9F18A}"/>
          </ac:spMkLst>
        </pc:spChg>
        <pc:spChg chg="del">
          <ac:chgData name="Bess Dunlevy" userId="dd4b9a8537dbe9d0" providerId="LiveId" clId="{B8B5C75F-B120-4BB1-8F10-6D3FCD4E8EB3}" dt="2024-09-06T00:03:28.616" v="8" actId="478"/>
          <ac:spMkLst>
            <pc:docMk/>
            <pc:sldMk cId="2010791182" sldId="363"/>
            <ac:spMk id="25" creationId="{E77FCAAD-FDEF-0517-63FD-D52F4E568092}"/>
          </ac:spMkLst>
        </pc:spChg>
        <pc:spChg chg="del">
          <ac:chgData name="Bess Dunlevy" userId="dd4b9a8537dbe9d0" providerId="LiveId" clId="{B8B5C75F-B120-4BB1-8F10-6D3FCD4E8EB3}" dt="2024-09-06T00:03:24.968" v="2" actId="478"/>
          <ac:spMkLst>
            <pc:docMk/>
            <pc:sldMk cId="2010791182" sldId="363"/>
            <ac:spMk id="26" creationId="{23ED19AE-058F-FAFC-03E5-026360D28A76}"/>
          </ac:spMkLst>
        </pc:spChg>
        <pc:spChg chg="del">
          <ac:chgData name="Bess Dunlevy" userId="dd4b9a8537dbe9d0" providerId="LiveId" clId="{B8B5C75F-B120-4BB1-8F10-6D3FCD4E8EB3}" dt="2024-09-06T00:03:25.754" v="3" actId="478"/>
          <ac:spMkLst>
            <pc:docMk/>
            <pc:sldMk cId="2010791182" sldId="363"/>
            <ac:spMk id="27" creationId="{21190C24-D0C3-F446-911C-8BAC7C8E4E64}"/>
          </ac:spMkLst>
        </pc:spChg>
        <pc:spChg chg="del">
          <ac:chgData name="Bess Dunlevy" userId="dd4b9a8537dbe9d0" providerId="LiveId" clId="{B8B5C75F-B120-4BB1-8F10-6D3FCD4E8EB3}" dt="2024-09-06T00:03:26.383" v="4" actId="478"/>
          <ac:spMkLst>
            <pc:docMk/>
            <pc:sldMk cId="2010791182" sldId="363"/>
            <ac:spMk id="28" creationId="{1162D4B7-E492-0895-2BDF-7E10BF718756}"/>
          </ac:spMkLst>
        </pc:spChg>
        <pc:spChg chg="del">
          <ac:chgData name="Bess Dunlevy" userId="dd4b9a8537dbe9d0" providerId="LiveId" clId="{B8B5C75F-B120-4BB1-8F10-6D3FCD4E8EB3}" dt="2024-09-06T00:03:26.961" v="5" actId="478"/>
          <ac:spMkLst>
            <pc:docMk/>
            <pc:sldMk cId="2010791182" sldId="363"/>
            <ac:spMk id="29" creationId="{69396BBA-F418-86E8-406E-FB6066C6ED7C}"/>
          </ac:spMkLst>
        </pc:spChg>
        <pc:spChg chg="del">
          <ac:chgData name="Bess Dunlevy" userId="dd4b9a8537dbe9d0" providerId="LiveId" clId="{B8B5C75F-B120-4BB1-8F10-6D3FCD4E8EB3}" dt="2024-09-06T00:03:27.530" v="6" actId="478"/>
          <ac:spMkLst>
            <pc:docMk/>
            <pc:sldMk cId="2010791182" sldId="363"/>
            <ac:spMk id="30" creationId="{D03D9415-1574-F999-BC29-3888285AC08A}"/>
          </ac:spMkLst>
        </pc:spChg>
        <pc:spChg chg="del">
          <ac:chgData name="Bess Dunlevy" userId="dd4b9a8537dbe9d0" providerId="LiveId" clId="{B8B5C75F-B120-4BB1-8F10-6D3FCD4E8EB3}" dt="2024-09-06T00:03:27.984" v="7" actId="478"/>
          <ac:spMkLst>
            <pc:docMk/>
            <pc:sldMk cId="2010791182" sldId="363"/>
            <ac:spMk id="31" creationId="{292A975E-F8F4-0A7C-0017-037C6B6B161B}"/>
          </ac:spMkLst>
        </pc:spChg>
        <pc:picChg chg="add del mod ord">
          <ac:chgData name="Bess Dunlevy" userId="dd4b9a8537dbe9d0" providerId="LiveId" clId="{B8B5C75F-B120-4BB1-8F10-6D3FCD4E8EB3}" dt="2024-09-06T00:20:36.557" v="303" actId="478"/>
          <ac:picMkLst>
            <pc:docMk/>
            <pc:sldMk cId="2010791182" sldId="363"/>
            <ac:picMk id="2" creationId="{8E17EBC3-2F4D-87C8-04AD-D38D38450931}"/>
          </ac:picMkLst>
        </pc:picChg>
        <pc:picChg chg="add mod ord">
          <ac:chgData name="Bess Dunlevy" userId="dd4b9a8537dbe9d0" providerId="LiveId" clId="{B8B5C75F-B120-4BB1-8F10-6D3FCD4E8EB3}" dt="2024-09-06T00:20:40.166" v="305" actId="167"/>
          <ac:picMkLst>
            <pc:docMk/>
            <pc:sldMk cId="2010791182" sldId="363"/>
            <ac:picMk id="3" creationId="{7EBB8511-0FC6-8A41-61E3-CB5835897CCB}"/>
          </ac:picMkLst>
        </pc:picChg>
        <pc:picChg chg="add mod">
          <ac:chgData name="Bess Dunlevy" userId="dd4b9a8537dbe9d0" providerId="LiveId" clId="{B8B5C75F-B120-4BB1-8F10-6D3FCD4E8EB3}" dt="2024-09-08T14:18:29.642" v="320" actId="14861"/>
          <ac:picMkLst>
            <pc:docMk/>
            <pc:sldMk cId="2010791182" sldId="363"/>
            <ac:picMk id="4" creationId="{1FB0C0DE-68A3-6C0E-3446-224A7CADD4AA}"/>
          </ac:picMkLst>
        </pc:picChg>
        <pc:picChg chg="del mod">
          <ac:chgData name="Bess Dunlevy" userId="dd4b9a8537dbe9d0" providerId="LiveId" clId="{B8B5C75F-B120-4BB1-8F10-6D3FCD4E8EB3}" dt="2024-09-06T00:17:19.246" v="244" actId="478"/>
          <ac:picMkLst>
            <pc:docMk/>
            <pc:sldMk cId="2010791182" sldId="363"/>
            <ac:picMk id="4" creationId="{CCD85820-B2A6-9FB9-FDA7-7FA875D81479}"/>
          </ac:picMkLst>
        </pc:picChg>
      </pc:sldChg>
      <pc:sldChg chg="addSp delSp modSp mod">
        <pc:chgData name="Bess Dunlevy" userId="dd4b9a8537dbe9d0" providerId="LiveId" clId="{B8B5C75F-B120-4BB1-8F10-6D3FCD4E8EB3}" dt="2024-09-06T00:21:18.308" v="312" actId="14100"/>
        <pc:sldMkLst>
          <pc:docMk/>
          <pc:sldMk cId="97138929" sldId="364"/>
        </pc:sldMkLst>
        <pc:spChg chg="add mod">
          <ac:chgData name="Bess Dunlevy" userId="dd4b9a8537dbe9d0" providerId="LiveId" clId="{B8B5C75F-B120-4BB1-8F10-6D3FCD4E8EB3}" dt="2024-09-06T00:16:34.811" v="236" actId="1076"/>
          <ac:spMkLst>
            <pc:docMk/>
            <pc:sldMk cId="97138929" sldId="364"/>
            <ac:spMk id="2" creationId="{FF23B66B-A657-1700-C619-DDD3C7D415D8}"/>
          </ac:spMkLst>
        </pc:spChg>
        <pc:spChg chg="add mod">
          <ac:chgData name="Bess Dunlevy" userId="dd4b9a8537dbe9d0" providerId="LiveId" clId="{B8B5C75F-B120-4BB1-8F10-6D3FCD4E8EB3}" dt="2024-09-06T00:16:56.139" v="238" actId="1035"/>
          <ac:spMkLst>
            <pc:docMk/>
            <pc:sldMk cId="97138929" sldId="364"/>
            <ac:spMk id="3" creationId="{C4EC736A-7A65-CD0B-5E4E-07FD25151408}"/>
          </ac:spMkLst>
        </pc:spChg>
        <pc:spChg chg="add mod">
          <ac:chgData name="Bess Dunlevy" userId="dd4b9a8537dbe9d0" providerId="LiveId" clId="{B8B5C75F-B120-4BB1-8F10-6D3FCD4E8EB3}" dt="2024-09-06T00:17:02.075" v="241" actId="1035"/>
          <ac:spMkLst>
            <pc:docMk/>
            <pc:sldMk cId="97138929" sldId="364"/>
            <ac:spMk id="5" creationId="{4886D2BE-4E98-1E36-B2DB-162FC3FB2B4C}"/>
          </ac:spMkLst>
        </pc:spChg>
        <pc:spChg chg="add mod">
          <ac:chgData name="Bess Dunlevy" userId="dd4b9a8537dbe9d0" providerId="LiveId" clId="{B8B5C75F-B120-4BB1-8F10-6D3FCD4E8EB3}" dt="2024-09-06T00:17:07.153" v="243" actId="1035"/>
          <ac:spMkLst>
            <pc:docMk/>
            <pc:sldMk cId="97138929" sldId="364"/>
            <ac:spMk id="7" creationId="{1892AD2D-9739-C032-5E3D-DF1655DE94C4}"/>
          </ac:spMkLst>
        </pc:spChg>
        <pc:spChg chg="add mod">
          <ac:chgData name="Bess Dunlevy" userId="dd4b9a8537dbe9d0" providerId="LiveId" clId="{B8B5C75F-B120-4BB1-8F10-6D3FCD4E8EB3}" dt="2024-09-06T00:21:18.308" v="312" actId="14100"/>
          <ac:spMkLst>
            <pc:docMk/>
            <pc:sldMk cId="97138929" sldId="364"/>
            <ac:spMk id="9" creationId="{1AA26CD5-C443-8619-F5BD-086218B1D111}"/>
          </ac:spMkLst>
        </pc:spChg>
        <pc:spChg chg="add mod">
          <ac:chgData name="Bess Dunlevy" userId="dd4b9a8537dbe9d0" providerId="LiveId" clId="{B8B5C75F-B120-4BB1-8F10-6D3FCD4E8EB3}" dt="2024-09-06T00:21:18.308" v="312" actId="14100"/>
          <ac:spMkLst>
            <pc:docMk/>
            <pc:sldMk cId="97138929" sldId="364"/>
            <ac:spMk id="10" creationId="{8CC7A467-FFB6-EE17-E513-A354C0487441}"/>
          </ac:spMkLst>
        </pc:spChg>
        <pc:spChg chg="add mod">
          <ac:chgData name="Bess Dunlevy" userId="dd4b9a8537dbe9d0" providerId="LiveId" clId="{B8B5C75F-B120-4BB1-8F10-6D3FCD4E8EB3}" dt="2024-09-06T00:21:18.308" v="312" actId="14100"/>
          <ac:spMkLst>
            <pc:docMk/>
            <pc:sldMk cId="97138929" sldId="364"/>
            <ac:spMk id="11" creationId="{C733C8AC-A15B-CEDB-7822-CE5295A76E40}"/>
          </ac:spMkLst>
        </pc:spChg>
        <pc:spChg chg="add mod">
          <ac:chgData name="Bess Dunlevy" userId="dd4b9a8537dbe9d0" providerId="LiveId" clId="{B8B5C75F-B120-4BB1-8F10-6D3FCD4E8EB3}" dt="2024-09-06T00:21:18.308" v="312" actId="14100"/>
          <ac:spMkLst>
            <pc:docMk/>
            <pc:sldMk cId="97138929" sldId="364"/>
            <ac:spMk id="12" creationId="{B7C3E4CC-7DE7-8892-2992-77016B322358}"/>
          </ac:spMkLst>
        </pc:spChg>
        <pc:spChg chg="add del mod">
          <ac:chgData name="Bess Dunlevy" userId="dd4b9a8537dbe9d0" providerId="LiveId" clId="{B8B5C75F-B120-4BB1-8F10-6D3FCD4E8EB3}" dt="2024-09-06T00:12:32.970" v="187" actId="478"/>
          <ac:spMkLst>
            <pc:docMk/>
            <pc:sldMk cId="97138929" sldId="364"/>
            <ac:spMk id="16" creationId="{0B5CC08E-24CD-C046-FC05-E9C7CFC033AA}"/>
          </ac:spMkLst>
        </pc:spChg>
        <pc:spChg chg="add mod">
          <ac:chgData name="Bess Dunlevy" userId="dd4b9a8537dbe9d0" providerId="LiveId" clId="{B8B5C75F-B120-4BB1-8F10-6D3FCD4E8EB3}" dt="2024-09-06T00:16:34.811" v="236" actId="1076"/>
          <ac:spMkLst>
            <pc:docMk/>
            <pc:sldMk cId="97138929" sldId="364"/>
            <ac:spMk id="17" creationId="{D97A2E06-0410-1370-7696-8394270CC9BE}"/>
          </ac:spMkLst>
        </pc:spChg>
        <pc:spChg chg="add mod">
          <ac:chgData name="Bess Dunlevy" userId="dd4b9a8537dbe9d0" providerId="LiveId" clId="{B8B5C75F-B120-4BB1-8F10-6D3FCD4E8EB3}" dt="2024-09-06T00:16:34.811" v="236" actId="1076"/>
          <ac:spMkLst>
            <pc:docMk/>
            <pc:sldMk cId="97138929" sldId="364"/>
            <ac:spMk id="18" creationId="{B178182E-89E2-90B9-C9D2-DBE9EB57D6BA}"/>
          </ac:spMkLst>
        </pc:spChg>
        <pc:spChg chg="add mod">
          <ac:chgData name="Bess Dunlevy" userId="dd4b9a8537dbe9d0" providerId="LiveId" clId="{B8B5C75F-B120-4BB1-8F10-6D3FCD4E8EB3}" dt="2024-09-06T00:16:34.811" v="236" actId="1076"/>
          <ac:spMkLst>
            <pc:docMk/>
            <pc:sldMk cId="97138929" sldId="364"/>
            <ac:spMk id="20" creationId="{572D218A-21DD-F1ED-574D-C9B932C1FC55}"/>
          </ac:spMkLst>
        </pc:spChg>
        <pc:spChg chg="add mod">
          <ac:chgData name="Bess Dunlevy" userId="dd4b9a8537dbe9d0" providerId="LiveId" clId="{B8B5C75F-B120-4BB1-8F10-6D3FCD4E8EB3}" dt="2024-09-06T00:16:34.811" v="236" actId="1076"/>
          <ac:spMkLst>
            <pc:docMk/>
            <pc:sldMk cId="97138929" sldId="364"/>
            <ac:spMk id="21" creationId="{1DF06A05-3F32-F4B7-335A-FC12385F5B87}"/>
          </ac:spMkLst>
        </pc:spChg>
        <pc:spChg chg="add del">
          <ac:chgData name="Bess Dunlevy" userId="dd4b9a8537dbe9d0" providerId="LiveId" clId="{B8B5C75F-B120-4BB1-8F10-6D3FCD4E8EB3}" dt="2024-09-06T00:03:59.093" v="39" actId="478"/>
          <ac:spMkLst>
            <pc:docMk/>
            <pc:sldMk cId="97138929" sldId="364"/>
            <ac:spMk id="22" creationId="{B8629A55-631E-4461-D900-37F513208124}"/>
          </ac:spMkLst>
        </pc:spChg>
        <pc:spChg chg="add del">
          <ac:chgData name="Bess Dunlevy" userId="dd4b9a8537dbe9d0" providerId="LiveId" clId="{B8B5C75F-B120-4BB1-8F10-6D3FCD4E8EB3}" dt="2024-09-06T00:04:00.892" v="40" actId="478"/>
          <ac:spMkLst>
            <pc:docMk/>
            <pc:sldMk cId="97138929" sldId="364"/>
            <ac:spMk id="23" creationId="{5C52988D-9AB7-43B4-DA47-37CDD96FC4E9}"/>
          </ac:spMkLst>
        </pc:spChg>
        <pc:spChg chg="add del mod">
          <ac:chgData name="Bess Dunlevy" userId="dd4b9a8537dbe9d0" providerId="LiveId" clId="{B8B5C75F-B120-4BB1-8F10-6D3FCD4E8EB3}" dt="2024-09-06T00:04:06.520" v="46" actId="478"/>
          <ac:spMkLst>
            <pc:docMk/>
            <pc:sldMk cId="97138929" sldId="364"/>
            <ac:spMk id="24" creationId="{841656FF-B1A8-81A5-2C63-D819ADF9F18A}"/>
          </ac:spMkLst>
        </pc:spChg>
        <pc:spChg chg="add del">
          <ac:chgData name="Bess Dunlevy" userId="dd4b9a8537dbe9d0" providerId="LiveId" clId="{B8B5C75F-B120-4BB1-8F10-6D3FCD4E8EB3}" dt="2024-09-06T00:04:03.212" v="42" actId="478"/>
          <ac:spMkLst>
            <pc:docMk/>
            <pc:sldMk cId="97138929" sldId="364"/>
            <ac:spMk id="25" creationId="{E77FCAAD-FDEF-0517-63FD-D52F4E568092}"/>
          </ac:spMkLst>
        </pc:spChg>
        <pc:spChg chg="add del">
          <ac:chgData name="Bess Dunlevy" userId="dd4b9a8537dbe9d0" providerId="LiveId" clId="{B8B5C75F-B120-4BB1-8F10-6D3FCD4E8EB3}" dt="2024-09-06T00:04:00.892" v="40" actId="478"/>
          <ac:spMkLst>
            <pc:docMk/>
            <pc:sldMk cId="97138929" sldId="364"/>
            <ac:spMk id="26" creationId="{23ED19AE-058F-FAFC-03E5-026360D28A76}"/>
          </ac:spMkLst>
        </pc:spChg>
        <pc:spChg chg="add del">
          <ac:chgData name="Bess Dunlevy" userId="dd4b9a8537dbe9d0" providerId="LiveId" clId="{B8B5C75F-B120-4BB1-8F10-6D3FCD4E8EB3}" dt="2024-09-06T00:04:02.003" v="41" actId="478"/>
          <ac:spMkLst>
            <pc:docMk/>
            <pc:sldMk cId="97138929" sldId="364"/>
            <ac:spMk id="27" creationId="{21190C24-D0C3-F446-911C-8BAC7C8E4E64}"/>
          </ac:spMkLst>
        </pc:spChg>
        <pc:spChg chg="add del">
          <ac:chgData name="Bess Dunlevy" userId="dd4b9a8537dbe9d0" providerId="LiveId" clId="{B8B5C75F-B120-4BB1-8F10-6D3FCD4E8EB3}" dt="2024-09-06T00:04:02.003" v="41" actId="478"/>
          <ac:spMkLst>
            <pc:docMk/>
            <pc:sldMk cId="97138929" sldId="364"/>
            <ac:spMk id="28" creationId="{1162D4B7-E492-0895-2BDF-7E10BF718756}"/>
          </ac:spMkLst>
        </pc:spChg>
        <pc:spChg chg="add del">
          <ac:chgData name="Bess Dunlevy" userId="dd4b9a8537dbe9d0" providerId="LiveId" clId="{B8B5C75F-B120-4BB1-8F10-6D3FCD4E8EB3}" dt="2024-09-06T00:04:00.892" v="40" actId="478"/>
          <ac:spMkLst>
            <pc:docMk/>
            <pc:sldMk cId="97138929" sldId="364"/>
            <ac:spMk id="29" creationId="{69396BBA-F418-86E8-406E-FB6066C6ED7C}"/>
          </ac:spMkLst>
        </pc:spChg>
        <pc:spChg chg="add del">
          <ac:chgData name="Bess Dunlevy" userId="dd4b9a8537dbe9d0" providerId="LiveId" clId="{B8B5C75F-B120-4BB1-8F10-6D3FCD4E8EB3}" dt="2024-09-06T00:04:05.912" v="45" actId="478"/>
          <ac:spMkLst>
            <pc:docMk/>
            <pc:sldMk cId="97138929" sldId="364"/>
            <ac:spMk id="30" creationId="{D03D9415-1574-F999-BC29-3888285AC08A}"/>
          </ac:spMkLst>
        </pc:spChg>
        <pc:spChg chg="add del mod">
          <ac:chgData name="Bess Dunlevy" userId="dd4b9a8537dbe9d0" providerId="LiveId" clId="{B8B5C75F-B120-4BB1-8F10-6D3FCD4E8EB3}" dt="2024-09-06T00:04:05.357" v="44" actId="478"/>
          <ac:spMkLst>
            <pc:docMk/>
            <pc:sldMk cId="97138929" sldId="364"/>
            <ac:spMk id="31" creationId="{292A975E-F8F4-0A7C-0017-037C6B6B161B}"/>
          </ac:spMkLst>
        </pc:spChg>
        <pc:spChg chg="add del mod">
          <ac:chgData name="Bess Dunlevy" userId="dd4b9a8537dbe9d0" providerId="LiveId" clId="{B8B5C75F-B120-4BB1-8F10-6D3FCD4E8EB3}" dt="2024-09-06T00:12:30.218" v="186" actId="478"/>
          <ac:spMkLst>
            <pc:docMk/>
            <pc:sldMk cId="97138929" sldId="364"/>
            <ac:spMk id="32" creationId="{B1FBB402-94B1-1F59-9BA1-9C64F5CDBDCB}"/>
          </ac:spMkLst>
        </pc:spChg>
        <pc:spChg chg="add mod">
          <ac:chgData name="Bess Dunlevy" userId="dd4b9a8537dbe9d0" providerId="LiveId" clId="{B8B5C75F-B120-4BB1-8F10-6D3FCD4E8EB3}" dt="2024-09-06T00:16:34.811" v="236" actId="1076"/>
          <ac:spMkLst>
            <pc:docMk/>
            <pc:sldMk cId="97138929" sldId="364"/>
            <ac:spMk id="33" creationId="{7B325FC8-5237-8684-46AE-0A06B0BD2585}"/>
          </ac:spMkLst>
        </pc:spChg>
        <pc:spChg chg="add mod">
          <ac:chgData name="Bess Dunlevy" userId="dd4b9a8537dbe9d0" providerId="LiveId" clId="{B8B5C75F-B120-4BB1-8F10-6D3FCD4E8EB3}" dt="2024-09-06T00:16:34.811" v="236" actId="1076"/>
          <ac:spMkLst>
            <pc:docMk/>
            <pc:sldMk cId="97138929" sldId="364"/>
            <ac:spMk id="34" creationId="{E0AC67C1-5ED9-8221-E120-DF8C40EBC7E3}"/>
          </ac:spMkLst>
        </pc:spChg>
        <pc:spChg chg="add mod">
          <ac:chgData name="Bess Dunlevy" userId="dd4b9a8537dbe9d0" providerId="LiveId" clId="{B8B5C75F-B120-4BB1-8F10-6D3FCD4E8EB3}" dt="2024-09-06T00:16:34.811" v="236" actId="1076"/>
          <ac:spMkLst>
            <pc:docMk/>
            <pc:sldMk cId="97138929" sldId="364"/>
            <ac:spMk id="35" creationId="{6F1615EB-BE1C-D13A-4A66-60C1D99A50E3}"/>
          </ac:spMkLst>
        </pc:spChg>
        <pc:spChg chg="add mod">
          <ac:chgData name="Bess Dunlevy" userId="dd4b9a8537dbe9d0" providerId="LiveId" clId="{B8B5C75F-B120-4BB1-8F10-6D3FCD4E8EB3}" dt="2024-09-06T00:16:34.811" v="236" actId="1076"/>
          <ac:spMkLst>
            <pc:docMk/>
            <pc:sldMk cId="97138929" sldId="364"/>
            <ac:spMk id="36" creationId="{70097741-6DEB-B4FB-664C-4682FAD280C8}"/>
          </ac:spMkLst>
        </pc:spChg>
        <pc:spChg chg="add del">
          <ac:chgData name="Bess Dunlevy" userId="dd4b9a8537dbe9d0" providerId="LiveId" clId="{B8B5C75F-B120-4BB1-8F10-6D3FCD4E8EB3}" dt="2024-09-06T00:17:56.516" v="277" actId="22"/>
          <ac:spMkLst>
            <pc:docMk/>
            <pc:sldMk cId="97138929" sldId="364"/>
            <ac:spMk id="38" creationId="{0AA41C3D-A37E-3E92-2BEB-EE8E9FEB7E75}"/>
          </ac:spMkLst>
        </pc:spChg>
        <pc:spChg chg="add del mod">
          <ac:chgData name="Bess Dunlevy" userId="dd4b9a8537dbe9d0" providerId="LiveId" clId="{B8B5C75F-B120-4BB1-8F10-6D3FCD4E8EB3}" dt="2024-09-06T00:18:48.462" v="285" actId="478"/>
          <ac:spMkLst>
            <pc:docMk/>
            <pc:sldMk cId="97138929" sldId="364"/>
            <ac:spMk id="39" creationId="{D7C4CDF7-D052-A23A-7E0F-0376B98701DB}"/>
          </ac:spMkLst>
        </pc:spChg>
        <pc:spChg chg="add del mod">
          <ac:chgData name="Bess Dunlevy" userId="dd4b9a8537dbe9d0" providerId="LiveId" clId="{B8B5C75F-B120-4BB1-8F10-6D3FCD4E8EB3}" dt="2024-09-06T00:21:11.903" v="311" actId="478"/>
          <ac:spMkLst>
            <pc:docMk/>
            <pc:sldMk cId="97138929" sldId="364"/>
            <ac:spMk id="42" creationId="{80F0C4F7-1795-C181-E19F-60B4748A42C0}"/>
          </ac:spMkLst>
        </pc:spChg>
        <pc:picChg chg="del">
          <ac:chgData name="Bess Dunlevy" userId="dd4b9a8537dbe9d0" providerId="LiveId" clId="{B8B5C75F-B120-4BB1-8F10-6D3FCD4E8EB3}" dt="2024-09-06T00:03:40.474" v="12" actId="478"/>
          <ac:picMkLst>
            <pc:docMk/>
            <pc:sldMk cId="97138929" sldId="364"/>
            <ac:picMk id="4" creationId="{CCD85820-B2A6-9FB9-FDA7-7FA875D81479}"/>
          </ac:picMkLst>
        </pc:picChg>
        <pc:picChg chg="add del mod ord">
          <ac:chgData name="Bess Dunlevy" userId="dd4b9a8537dbe9d0" providerId="LiveId" clId="{B8B5C75F-B120-4BB1-8F10-6D3FCD4E8EB3}" dt="2024-09-06T00:17:47.789" v="275" actId="207"/>
          <ac:picMkLst>
            <pc:docMk/>
            <pc:sldMk cId="97138929" sldId="364"/>
            <ac:picMk id="6" creationId="{F23A0387-908B-BB96-E856-7DBF54E0CE2C}"/>
          </ac:picMkLst>
        </pc:picChg>
        <pc:picChg chg="add del mod">
          <ac:chgData name="Bess Dunlevy" userId="dd4b9a8537dbe9d0" providerId="LiveId" clId="{B8B5C75F-B120-4BB1-8F10-6D3FCD4E8EB3}" dt="2024-09-06T00:07:46.660" v="125" actId="478"/>
          <ac:picMkLst>
            <pc:docMk/>
            <pc:sldMk cId="97138929" sldId="364"/>
            <ac:picMk id="8" creationId="{54FCE398-6894-3159-B40F-8CFDAA02C0CC}"/>
          </ac:picMkLst>
        </pc:picChg>
        <pc:picChg chg="add mod">
          <ac:chgData name="Bess Dunlevy" userId="dd4b9a8537dbe9d0" providerId="LiveId" clId="{B8B5C75F-B120-4BB1-8F10-6D3FCD4E8EB3}" dt="2024-09-06T00:17:47.789" v="275" actId="207"/>
          <ac:picMkLst>
            <pc:docMk/>
            <pc:sldMk cId="97138929" sldId="364"/>
            <ac:picMk id="13" creationId="{F0F3F0AF-189C-35DC-2042-DCB47B4D5885}"/>
          </ac:picMkLst>
        </pc:picChg>
        <pc:picChg chg="add mod">
          <ac:chgData name="Bess Dunlevy" userId="dd4b9a8537dbe9d0" providerId="LiveId" clId="{B8B5C75F-B120-4BB1-8F10-6D3FCD4E8EB3}" dt="2024-09-06T00:17:47.789" v="275" actId="207"/>
          <ac:picMkLst>
            <pc:docMk/>
            <pc:sldMk cId="97138929" sldId="364"/>
            <ac:picMk id="14" creationId="{04FA9287-C622-EA64-7148-C59189C5A903}"/>
          </ac:picMkLst>
        </pc:picChg>
        <pc:picChg chg="add mod">
          <ac:chgData name="Bess Dunlevy" userId="dd4b9a8537dbe9d0" providerId="LiveId" clId="{B8B5C75F-B120-4BB1-8F10-6D3FCD4E8EB3}" dt="2024-09-06T00:17:47.789" v="275" actId="207"/>
          <ac:picMkLst>
            <pc:docMk/>
            <pc:sldMk cId="97138929" sldId="364"/>
            <ac:picMk id="15" creationId="{DD895F74-5A5F-74BD-1EB7-654B036938D6}"/>
          </ac:picMkLst>
        </pc:picChg>
        <pc:picChg chg="add del mod">
          <ac:chgData name="Bess Dunlevy" userId="dd4b9a8537dbe9d0" providerId="LiveId" clId="{B8B5C75F-B120-4BB1-8F10-6D3FCD4E8EB3}" dt="2024-09-06T00:14:36.668" v="209" actId="478"/>
          <ac:picMkLst>
            <pc:docMk/>
            <pc:sldMk cId="97138929" sldId="364"/>
            <ac:picMk id="19" creationId="{7D9DF2D6-696F-46AF-83C0-25509AB1CDC3}"/>
          </ac:picMkLst>
        </pc:picChg>
        <pc:picChg chg="add mod ord">
          <ac:chgData name="Bess Dunlevy" userId="dd4b9a8537dbe9d0" providerId="LiveId" clId="{B8B5C75F-B120-4BB1-8F10-6D3FCD4E8EB3}" dt="2024-09-06T00:20:27.433" v="302"/>
          <ac:picMkLst>
            <pc:docMk/>
            <pc:sldMk cId="97138929" sldId="364"/>
            <ac:picMk id="41" creationId="{882D0ADB-2643-4FC2-09F7-67856D84DD86}"/>
          </ac:picMkLst>
        </pc:picChg>
      </pc:sldChg>
      <pc:sldChg chg="delSp modSp del mod">
        <pc:chgData name="Bess Dunlevy" userId="dd4b9a8537dbe9d0" providerId="LiveId" clId="{B8B5C75F-B120-4BB1-8F10-6D3FCD4E8EB3}" dt="2024-09-06T00:16:22.364" v="235" actId="47"/>
        <pc:sldMkLst>
          <pc:docMk/>
          <pc:sldMk cId="2678792318" sldId="365"/>
        </pc:sldMkLst>
        <pc:picChg chg="del mod">
          <ac:chgData name="Bess Dunlevy" userId="dd4b9a8537dbe9d0" providerId="LiveId" clId="{B8B5C75F-B120-4BB1-8F10-6D3FCD4E8EB3}" dt="2024-09-06T00:09:06.849" v="141" actId="478"/>
          <ac:picMkLst>
            <pc:docMk/>
            <pc:sldMk cId="2678792318" sldId="365"/>
            <ac:picMk id="4" creationId="{CCD85820-B2A6-9FB9-FDA7-7FA875D81479}"/>
          </ac:picMkLst>
        </pc:picChg>
      </pc:sldChg>
      <pc:sldChg chg="delSp del mod">
        <pc:chgData name="Bess Dunlevy" userId="dd4b9a8537dbe9d0" providerId="LiveId" clId="{B8B5C75F-B120-4BB1-8F10-6D3FCD4E8EB3}" dt="2024-09-06T00:16:22.364" v="235" actId="47"/>
        <pc:sldMkLst>
          <pc:docMk/>
          <pc:sldMk cId="1673044379" sldId="366"/>
        </pc:sldMkLst>
        <pc:picChg chg="del">
          <ac:chgData name="Bess Dunlevy" userId="dd4b9a8537dbe9d0" providerId="LiveId" clId="{B8B5C75F-B120-4BB1-8F10-6D3FCD4E8EB3}" dt="2024-09-06T00:09:29.518" v="148" actId="478"/>
          <ac:picMkLst>
            <pc:docMk/>
            <pc:sldMk cId="1673044379" sldId="366"/>
            <ac:picMk id="4" creationId="{CCD85820-B2A6-9FB9-FDA7-7FA875D81479}"/>
          </ac:picMkLst>
        </pc:picChg>
      </pc:sldChg>
      <pc:sldChg chg="del">
        <pc:chgData name="Bess Dunlevy" userId="dd4b9a8537dbe9d0" providerId="LiveId" clId="{B8B5C75F-B120-4BB1-8F10-6D3FCD4E8EB3}" dt="2024-09-06T00:16:22.364" v="235" actId="47"/>
        <pc:sldMkLst>
          <pc:docMk/>
          <pc:sldMk cId="4280012263"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4/11/2025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Resumo em azul desgastado">
            <a:extLst>
              <a:ext uri="{FF2B5EF4-FFF2-40B4-BE49-F238E27FC236}">
                <a16:creationId xmlns:a16="http://schemas.microsoft.com/office/drawing/2014/main" id="{7EBB8511-0FC6-8A41-61E3-CB5835897CCB}"/>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8" name="Google Shape;90;p1">
            <a:extLst>
              <a:ext uri="{FF2B5EF4-FFF2-40B4-BE49-F238E27FC236}">
                <a16:creationId xmlns:a16="http://schemas.microsoft.com/office/drawing/2014/main" id="{2809F379-14D2-6F53-AF8E-9D24FAE0AED5}"/>
              </a:ext>
            </a:extLst>
          </p:cNvPr>
          <p:cNvSpPr txBox="1"/>
          <p:nvPr/>
        </p:nvSpPr>
        <p:spPr>
          <a:xfrm>
            <a:off x="95855" y="136350"/>
            <a:ext cx="6537174"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3200" b="1" dirty="0">
                <a:solidFill>
                  <a:srgbClr val="595959"/>
                </a:solidFill>
                <a:latin typeface="Century Gothic"/>
                <a:ea typeface="Century Gothic"/>
                <a:cs typeface="Century Gothic"/>
                <a:sym typeface="Century Gothic"/>
              </a:rPr>
              <a:t>Modelo de apresentação de slides PDCA em colunas</a:t>
            </a:r>
          </a:p>
        </p:txBody>
      </p:sp>
      <p:pic>
        <p:nvPicPr>
          <p:cNvPr id="4" name="Picture 3">
            <a:extLst>
              <a:ext uri="{FF2B5EF4-FFF2-40B4-BE49-F238E27FC236}">
                <a16:creationId xmlns:a16="http://schemas.microsoft.com/office/drawing/2014/main" id="{1FB0C0DE-68A3-6C0E-3446-224A7CADD4AA}"/>
              </a:ext>
            </a:extLst>
          </p:cNvPr>
          <p:cNvPicPr>
            <a:picLocks noChangeAspect="1"/>
          </p:cNvPicPr>
          <p:nvPr/>
        </p:nvPicPr>
        <p:blipFill>
          <a:blip r:embed="rId4"/>
          <a:srcRect/>
          <a:stretch/>
        </p:blipFill>
        <p:spPr>
          <a:xfrm>
            <a:off x="2573144" y="1968759"/>
            <a:ext cx="7045710" cy="4002833"/>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01079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 name="Picture 40" descr="Resumo em azul desgastado">
            <a:extLst>
              <a:ext uri="{FF2B5EF4-FFF2-40B4-BE49-F238E27FC236}">
                <a16:creationId xmlns:a16="http://schemas.microsoft.com/office/drawing/2014/main" id="{882D0ADB-2643-4FC2-09F7-67856D84DD86}"/>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sp>
        <p:nvSpPr>
          <p:cNvPr id="2" name="Google Shape;90;p1">
            <a:extLst>
              <a:ext uri="{FF2B5EF4-FFF2-40B4-BE49-F238E27FC236}">
                <a16:creationId xmlns:a16="http://schemas.microsoft.com/office/drawing/2014/main" id="{FF23B66B-A657-1700-C619-DDD3C7D415D8}"/>
              </a:ext>
            </a:extLst>
          </p:cNvPr>
          <p:cNvSpPr txBox="1"/>
          <p:nvPr/>
        </p:nvSpPr>
        <p:spPr>
          <a:xfrm>
            <a:off x="281901" y="174130"/>
            <a:ext cx="2850784" cy="1261844"/>
          </a:xfrm>
          <a:prstGeom prst="rect">
            <a:avLst/>
          </a:prstGeom>
          <a:solidFill>
            <a:schemeClr val="accent1">
              <a:lumMod val="20000"/>
              <a:lumOff val="80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pt-BR" sz="7600" b="1">
                <a:solidFill>
                  <a:srgbClr val="595959"/>
                </a:solidFill>
                <a:latin typeface="Century Gothic"/>
                <a:ea typeface="Century Gothic"/>
                <a:cs typeface="Century Gothic"/>
                <a:sym typeface="Century Gothic"/>
              </a:rPr>
              <a:t>P</a:t>
            </a:r>
          </a:p>
        </p:txBody>
      </p:sp>
      <p:sp>
        <p:nvSpPr>
          <p:cNvPr id="3" name="Google Shape;90;p1">
            <a:extLst>
              <a:ext uri="{FF2B5EF4-FFF2-40B4-BE49-F238E27FC236}">
                <a16:creationId xmlns:a16="http://schemas.microsoft.com/office/drawing/2014/main" id="{C4EC736A-7A65-CD0B-5E4E-07FD25151408}"/>
              </a:ext>
            </a:extLst>
          </p:cNvPr>
          <p:cNvSpPr txBox="1"/>
          <p:nvPr/>
        </p:nvSpPr>
        <p:spPr>
          <a:xfrm>
            <a:off x="3220406" y="168750"/>
            <a:ext cx="2850784" cy="1246455"/>
          </a:xfrm>
          <a:prstGeom prst="rect">
            <a:avLst/>
          </a:prstGeom>
          <a:solidFill>
            <a:schemeClr val="bg1">
              <a:lumMod val="85000"/>
            </a:schemeClr>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pt-BR" sz="7500" b="1">
                <a:solidFill>
                  <a:srgbClr val="595959"/>
                </a:solidFill>
                <a:latin typeface="Century Gothic"/>
                <a:ea typeface="Century Gothic"/>
                <a:cs typeface="Century Gothic"/>
                <a:sym typeface="Century Gothic"/>
              </a:rPr>
              <a:t>D</a:t>
            </a:r>
          </a:p>
        </p:txBody>
      </p:sp>
      <p:sp>
        <p:nvSpPr>
          <p:cNvPr id="5" name="Google Shape;90;p1">
            <a:extLst>
              <a:ext uri="{FF2B5EF4-FFF2-40B4-BE49-F238E27FC236}">
                <a16:creationId xmlns:a16="http://schemas.microsoft.com/office/drawing/2014/main" id="{4886D2BE-4E98-1E36-B2DB-162FC3FB2B4C}"/>
              </a:ext>
            </a:extLst>
          </p:cNvPr>
          <p:cNvSpPr txBox="1"/>
          <p:nvPr/>
        </p:nvSpPr>
        <p:spPr>
          <a:xfrm>
            <a:off x="6158912" y="168696"/>
            <a:ext cx="2850784" cy="1246455"/>
          </a:xfrm>
          <a:prstGeom prst="rect">
            <a:avLst/>
          </a:prstGeom>
          <a:solidFill>
            <a:srgbClr val="C4E2F0"/>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pt-BR" sz="7500" b="1">
                <a:solidFill>
                  <a:srgbClr val="595959"/>
                </a:solidFill>
                <a:latin typeface="Century Gothic"/>
                <a:ea typeface="Century Gothic"/>
                <a:cs typeface="Century Gothic"/>
                <a:sym typeface="Century Gothic"/>
              </a:rPr>
              <a:t>C</a:t>
            </a:r>
          </a:p>
        </p:txBody>
      </p:sp>
      <p:sp>
        <p:nvSpPr>
          <p:cNvPr id="7" name="Google Shape;90;p1">
            <a:extLst>
              <a:ext uri="{FF2B5EF4-FFF2-40B4-BE49-F238E27FC236}">
                <a16:creationId xmlns:a16="http://schemas.microsoft.com/office/drawing/2014/main" id="{1892AD2D-9739-C032-5E3D-DF1655DE94C4}"/>
              </a:ext>
            </a:extLst>
          </p:cNvPr>
          <p:cNvSpPr txBox="1"/>
          <p:nvPr/>
        </p:nvSpPr>
        <p:spPr>
          <a:xfrm>
            <a:off x="9097418" y="171981"/>
            <a:ext cx="2850784" cy="1246455"/>
          </a:xfrm>
          <a:prstGeom prst="rect">
            <a:avLst/>
          </a:prstGeom>
          <a:solidFill>
            <a:srgbClr val="DAEFBB"/>
          </a:solidFill>
          <a:ln>
            <a:solidFill>
              <a:schemeClr val="tx1">
                <a:lumMod val="50000"/>
                <a:lumOff val="50000"/>
              </a:schemeClr>
            </a:solidFill>
          </a:ln>
        </p:spPr>
        <p:txBody>
          <a:bodyPr spcFirstLastPara="1" wrap="square" lIns="91425" tIns="45700" rIns="91425" bIns="45700" anchor="t" anchorCtr="0">
            <a:spAutoFit/>
          </a:bodyPr>
          <a:lstStyle/>
          <a:p>
            <a:pPr marR="0" lvl="0" rtl="0">
              <a:spcBef>
                <a:spcPts val="0"/>
              </a:spcBef>
              <a:spcAft>
                <a:spcPts val="0"/>
              </a:spcAft>
            </a:pPr>
            <a:r>
              <a:rPr lang="pt-BR" sz="7500" b="1">
                <a:solidFill>
                  <a:srgbClr val="595959"/>
                </a:solidFill>
                <a:latin typeface="Century Gothic"/>
                <a:ea typeface="Century Gothic"/>
                <a:cs typeface="Century Gothic"/>
                <a:sym typeface="Century Gothic"/>
              </a:rPr>
              <a:t>A</a:t>
            </a:r>
          </a:p>
        </p:txBody>
      </p:sp>
      <p:sp>
        <p:nvSpPr>
          <p:cNvPr id="9" name="Rectangle 8">
            <a:extLst>
              <a:ext uri="{FF2B5EF4-FFF2-40B4-BE49-F238E27FC236}">
                <a16:creationId xmlns:a16="http://schemas.microsoft.com/office/drawing/2014/main" id="{1AA26CD5-C443-8619-F5BD-086218B1D111}"/>
              </a:ext>
            </a:extLst>
          </p:cNvPr>
          <p:cNvSpPr/>
          <p:nvPr/>
        </p:nvSpPr>
        <p:spPr>
          <a:xfrm>
            <a:off x="281901" y="1435974"/>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C7A467-FFB6-EE17-E513-A354C0487441}"/>
              </a:ext>
            </a:extLst>
          </p:cNvPr>
          <p:cNvSpPr/>
          <p:nvPr/>
        </p:nvSpPr>
        <p:spPr>
          <a:xfrm>
            <a:off x="3220405"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733C8AC-A15B-CEDB-7822-CE5295A76E40}"/>
              </a:ext>
            </a:extLst>
          </p:cNvPr>
          <p:cNvSpPr/>
          <p:nvPr/>
        </p:nvSpPr>
        <p:spPr>
          <a:xfrm>
            <a:off x="6158908"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C3E4CC-7DE7-8892-2992-77016B322358}"/>
              </a:ext>
            </a:extLst>
          </p:cNvPr>
          <p:cNvSpPr/>
          <p:nvPr/>
        </p:nvSpPr>
        <p:spPr>
          <a:xfrm>
            <a:off x="9097412" y="1427348"/>
            <a:ext cx="2850783" cy="284586"/>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lustração de calendário diário">
            <a:extLst>
              <a:ext uri="{FF2B5EF4-FFF2-40B4-BE49-F238E27FC236}">
                <a16:creationId xmlns:a16="http://schemas.microsoft.com/office/drawing/2014/main" id="{F23A0387-908B-BB96-E856-7DBF54E0CE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7199" y="346634"/>
            <a:ext cx="914400" cy="914400"/>
          </a:xfrm>
          <a:prstGeom prst="rect">
            <a:avLst/>
          </a:prstGeom>
        </p:spPr>
      </p:pic>
      <p:pic>
        <p:nvPicPr>
          <p:cNvPr id="13" name="Graphic 12" descr="Ilustração de clipe de papel">
            <a:extLst>
              <a:ext uri="{FF2B5EF4-FFF2-40B4-BE49-F238E27FC236}">
                <a16:creationId xmlns:a16="http://schemas.microsoft.com/office/drawing/2014/main" id="{F0F3F0AF-189C-35DC-2042-DCB47B4D58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07187" y="320048"/>
            <a:ext cx="800639" cy="800639"/>
          </a:xfrm>
          <a:prstGeom prst="rect">
            <a:avLst/>
          </a:prstGeom>
        </p:spPr>
      </p:pic>
      <p:pic>
        <p:nvPicPr>
          <p:cNvPr id="14" name="Graphic 13" descr="Ilustração de lista de verificação">
            <a:extLst>
              <a:ext uri="{FF2B5EF4-FFF2-40B4-BE49-F238E27FC236}">
                <a16:creationId xmlns:a16="http://schemas.microsoft.com/office/drawing/2014/main" id="{04FA9287-C622-EA64-7148-C59189C5A9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19653" y="346634"/>
            <a:ext cx="914400" cy="914400"/>
          </a:xfrm>
          <a:prstGeom prst="rect">
            <a:avLst/>
          </a:prstGeom>
        </p:spPr>
      </p:pic>
      <p:pic>
        <p:nvPicPr>
          <p:cNvPr id="15" name="Graphic 14" descr="Ilustração de claquete">
            <a:extLst>
              <a:ext uri="{FF2B5EF4-FFF2-40B4-BE49-F238E27FC236}">
                <a16:creationId xmlns:a16="http://schemas.microsoft.com/office/drawing/2014/main" id="{DD895F74-5A5F-74BD-1EB7-654B036938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46495" y="320048"/>
            <a:ext cx="914400" cy="914400"/>
          </a:xfrm>
          <a:prstGeom prst="rect">
            <a:avLst/>
          </a:prstGeom>
        </p:spPr>
      </p:pic>
      <p:sp>
        <p:nvSpPr>
          <p:cNvPr id="17" name="Rectangle 16">
            <a:extLst>
              <a:ext uri="{FF2B5EF4-FFF2-40B4-BE49-F238E27FC236}">
                <a16:creationId xmlns:a16="http://schemas.microsoft.com/office/drawing/2014/main" id="{D97A2E06-0410-1370-7696-8394270CC9BE}"/>
              </a:ext>
            </a:extLst>
          </p:cNvPr>
          <p:cNvSpPr/>
          <p:nvPr/>
        </p:nvSpPr>
        <p:spPr>
          <a:xfrm>
            <a:off x="281908" y="1711934"/>
            <a:ext cx="2850777" cy="4878881"/>
          </a:xfrm>
          <a:prstGeom prst="rect">
            <a:avLst/>
          </a:prstGeom>
          <a:solidFill>
            <a:schemeClr val="accent1">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pt-BR" sz="4000">
                <a:solidFill>
                  <a:schemeClr val="tx1">
                    <a:lumMod val="65000"/>
                    <a:lumOff val="35000"/>
                  </a:schemeClr>
                </a:solidFill>
                <a:latin typeface="Century Gothic" panose="020B0502020202020204" pitchFamily="34" charset="0"/>
                <a:ea typeface="Century Gothic"/>
                <a:cs typeface="Century Gothic"/>
                <a:sym typeface="Century Gothic"/>
              </a:rPr>
              <a:t>Planejar</a:t>
            </a:r>
          </a:p>
          <a:p>
            <a:pPr marR="0" lvl="0" rtl="0">
              <a:spcBef>
                <a:spcPts val="0"/>
              </a:spcBef>
              <a:spcAft>
                <a:spcPts val="0"/>
              </a:spcAft>
            </a:pPr>
            <a:r>
              <a:rPr lang="pt-BR" sz="1800" b="0" i="0">
                <a:solidFill>
                  <a:schemeClr val="tx1">
                    <a:lumMod val="65000"/>
                    <a:lumOff val="35000"/>
                  </a:schemeClr>
                </a:solidFill>
                <a:effectLst/>
                <a:latin typeface="Century Gothic" panose="020B0502020202020204" pitchFamily="34" charset="0"/>
              </a:rPr>
              <a:t>Desenvolver um plano estratégico de melhoria com objetivos claros</a:t>
            </a:r>
            <a:r>
              <a:rPr lang="pt-BR" sz="1800" b="0" i="0">
                <a:solidFill>
                  <a:srgbClr val="000000"/>
                </a:solidFill>
                <a:effectLst/>
                <a:latin typeface="Arial" panose="020B0604020202020204" pitchFamily="34" charset="0"/>
              </a:rPr>
              <a:t>.</a:t>
            </a:r>
          </a:p>
          <a:p>
            <a:pPr algn="ctr"/>
            <a:endParaRPr lang="en-US" dirty="0"/>
          </a:p>
        </p:txBody>
      </p:sp>
      <p:sp>
        <p:nvSpPr>
          <p:cNvPr id="18" name="Rectangle 17">
            <a:extLst>
              <a:ext uri="{FF2B5EF4-FFF2-40B4-BE49-F238E27FC236}">
                <a16:creationId xmlns:a16="http://schemas.microsoft.com/office/drawing/2014/main" id="{B178182E-89E2-90B9-C9D2-DBE9EB57D6BA}"/>
              </a:ext>
            </a:extLst>
          </p:cNvPr>
          <p:cNvSpPr/>
          <p:nvPr/>
        </p:nvSpPr>
        <p:spPr>
          <a:xfrm>
            <a:off x="3227751" y="1711933"/>
            <a:ext cx="2850777" cy="4878881"/>
          </a:xfrm>
          <a:prstGeom prst="rect">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pt-BR" sz="4000">
                <a:solidFill>
                  <a:schemeClr val="tx1">
                    <a:lumMod val="65000"/>
                    <a:lumOff val="35000"/>
                  </a:schemeClr>
                </a:solidFill>
                <a:latin typeface="Century Gothic" panose="020B0502020202020204" pitchFamily="34" charset="0"/>
                <a:ea typeface="Century Gothic"/>
                <a:cs typeface="Century Gothic"/>
                <a:sym typeface="Century Gothic"/>
              </a:rPr>
              <a:t>Fazer</a:t>
            </a:r>
          </a:p>
          <a:p>
            <a:pPr marR="0" lvl="0" rtl="0">
              <a:spcBef>
                <a:spcPts val="0"/>
              </a:spcBef>
              <a:spcAft>
                <a:spcPts val="0"/>
              </a:spcAft>
            </a:pPr>
            <a:r>
              <a:rPr lang="pt-BR" sz="1800" b="0" i="0">
                <a:solidFill>
                  <a:schemeClr val="tx1">
                    <a:lumMod val="65000"/>
                    <a:lumOff val="35000"/>
                  </a:schemeClr>
                </a:solidFill>
                <a:effectLst/>
                <a:latin typeface="Century Gothic" panose="020B0502020202020204" pitchFamily="34" charset="0"/>
              </a:rPr>
              <a:t>Colocar o plano em prática para alcançar os objetivos. </a:t>
            </a:r>
          </a:p>
        </p:txBody>
      </p:sp>
      <p:sp>
        <p:nvSpPr>
          <p:cNvPr id="20" name="Rectangle 19">
            <a:extLst>
              <a:ext uri="{FF2B5EF4-FFF2-40B4-BE49-F238E27FC236}">
                <a16:creationId xmlns:a16="http://schemas.microsoft.com/office/drawing/2014/main" id="{572D218A-21DD-F1ED-574D-C9B932C1FC55}"/>
              </a:ext>
            </a:extLst>
          </p:cNvPr>
          <p:cNvSpPr/>
          <p:nvPr/>
        </p:nvSpPr>
        <p:spPr>
          <a:xfrm>
            <a:off x="281900" y="6413758"/>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DF06A05-3F32-F4B7-335A-FC12385F5B87}"/>
              </a:ext>
            </a:extLst>
          </p:cNvPr>
          <p:cNvSpPr/>
          <p:nvPr/>
        </p:nvSpPr>
        <p:spPr>
          <a:xfrm>
            <a:off x="3227751" y="6416049"/>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B325FC8-5237-8684-46AE-0A06B0BD2585}"/>
              </a:ext>
            </a:extLst>
          </p:cNvPr>
          <p:cNvSpPr/>
          <p:nvPr/>
        </p:nvSpPr>
        <p:spPr>
          <a:xfrm>
            <a:off x="6155288" y="1710565"/>
            <a:ext cx="2850777" cy="4878881"/>
          </a:xfrm>
          <a:prstGeom prst="rect">
            <a:avLst/>
          </a:prstGeom>
          <a:solidFill>
            <a:srgbClr val="C4E2F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pt-BR" sz="4000">
                <a:solidFill>
                  <a:schemeClr val="tx1">
                    <a:lumMod val="65000"/>
                    <a:lumOff val="35000"/>
                  </a:schemeClr>
                </a:solidFill>
                <a:latin typeface="Century Gothic" panose="020B0502020202020204" pitchFamily="34" charset="0"/>
                <a:ea typeface="Century Gothic"/>
                <a:cs typeface="Century Gothic"/>
                <a:sym typeface="Century Gothic"/>
              </a:rPr>
              <a:t>Verificar</a:t>
            </a:r>
          </a:p>
          <a:p>
            <a:pPr marR="0" lvl="0" rtl="0">
              <a:spcBef>
                <a:spcPts val="0"/>
              </a:spcBef>
              <a:spcAft>
                <a:spcPts val="0"/>
              </a:spcAft>
            </a:pPr>
            <a:r>
              <a:rPr lang="pt-BR" sz="1800" b="0" i="0">
                <a:solidFill>
                  <a:schemeClr val="tx1">
                    <a:lumMod val="65000"/>
                    <a:lumOff val="35000"/>
                  </a:schemeClr>
                </a:solidFill>
                <a:effectLst/>
                <a:latin typeface="Century Gothic" panose="020B0502020202020204" pitchFamily="34" charset="0"/>
              </a:rPr>
              <a:t>Avaliar os resultados depois da implementação.</a:t>
            </a:r>
          </a:p>
        </p:txBody>
      </p:sp>
      <p:sp>
        <p:nvSpPr>
          <p:cNvPr id="34" name="Rectangle 33">
            <a:extLst>
              <a:ext uri="{FF2B5EF4-FFF2-40B4-BE49-F238E27FC236}">
                <a16:creationId xmlns:a16="http://schemas.microsoft.com/office/drawing/2014/main" id="{E0AC67C1-5ED9-8221-E120-DF8C40EBC7E3}"/>
              </a:ext>
            </a:extLst>
          </p:cNvPr>
          <p:cNvSpPr/>
          <p:nvPr/>
        </p:nvSpPr>
        <p:spPr>
          <a:xfrm>
            <a:off x="6155288" y="6414681"/>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1615EB-BE1C-D13A-4A66-60C1D99A50E3}"/>
              </a:ext>
            </a:extLst>
          </p:cNvPr>
          <p:cNvSpPr/>
          <p:nvPr/>
        </p:nvSpPr>
        <p:spPr>
          <a:xfrm>
            <a:off x="9097412" y="1709642"/>
            <a:ext cx="2850777" cy="4878881"/>
          </a:xfrm>
          <a:prstGeom prst="rect">
            <a:avLst/>
          </a:prstGeom>
          <a:solidFill>
            <a:srgbClr val="DAEFBB"/>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R="0" lvl="0" rtl="0">
              <a:spcBef>
                <a:spcPts val="0"/>
              </a:spcBef>
              <a:spcAft>
                <a:spcPts val="0"/>
              </a:spcAft>
            </a:pPr>
            <a:r>
              <a:rPr lang="pt-BR" sz="4000">
                <a:solidFill>
                  <a:schemeClr val="tx1">
                    <a:lumMod val="65000"/>
                    <a:lumOff val="35000"/>
                  </a:schemeClr>
                </a:solidFill>
                <a:latin typeface="Century Gothic" panose="020B0502020202020204" pitchFamily="34" charset="0"/>
                <a:ea typeface="Century Gothic"/>
                <a:cs typeface="Century Gothic"/>
                <a:sym typeface="Century Gothic"/>
              </a:rPr>
              <a:t>Agir</a:t>
            </a:r>
          </a:p>
          <a:p>
            <a:pPr marR="0" lvl="0" rtl="0">
              <a:spcBef>
                <a:spcPts val="0"/>
              </a:spcBef>
              <a:spcAft>
                <a:spcPts val="0"/>
              </a:spcAft>
            </a:pPr>
            <a:r>
              <a:rPr lang="pt-BR" sz="1800" b="0" i="0">
                <a:solidFill>
                  <a:schemeClr val="tx1">
                    <a:lumMod val="65000"/>
                    <a:lumOff val="35000"/>
                  </a:schemeClr>
                </a:solidFill>
                <a:effectLst/>
                <a:latin typeface="Century Gothic" panose="020B0502020202020204" pitchFamily="34" charset="0"/>
              </a:rPr>
              <a:t>Sustentar ou refinar o processo para melhoria contínua.</a:t>
            </a:r>
          </a:p>
        </p:txBody>
      </p:sp>
      <p:sp>
        <p:nvSpPr>
          <p:cNvPr id="36" name="Rectangle 35">
            <a:extLst>
              <a:ext uri="{FF2B5EF4-FFF2-40B4-BE49-F238E27FC236}">
                <a16:creationId xmlns:a16="http://schemas.microsoft.com/office/drawing/2014/main" id="{70097741-6DEB-B4FB-664C-4682FAD280C8}"/>
              </a:ext>
            </a:extLst>
          </p:cNvPr>
          <p:cNvSpPr/>
          <p:nvPr/>
        </p:nvSpPr>
        <p:spPr>
          <a:xfrm>
            <a:off x="9097412" y="6413758"/>
            <a:ext cx="2850783" cy="195573"/>
          </a:xfrm>
          <a:prstGeom prst="rect">
            <a:avLst/>
          </a:prstGeom>
          <a:solidFill>
            <a:schemeClr val="tx1">
              <a:lumMod val="65000"/>
              <a:lumOff val="35000"/>
            </a:schemeClr>
          </a:solidFill>
          <a:effectLst>
            <a:innerShdw blurRad="63500" dist="50800" dir="189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1">
            <a:extLst>
              <a:ext uri="{FF2B5EF4-FFF2-40B4-BE49-F238E27FC236}">
                <a16:creationId xmlns:a16="http://schemas.microsoft.com/office/drawing/2014/main" id="{82717B77-758C-224A-D901-CE1632B2164E}"/>
              </a:ext>
            </a:extLst>
          </p:cNvPr>
          <p:cNvSpPr txBox="1">
            <a:spLocks noChangeArrowheads="1"/>
          </p:cNvSpPr>
          <p:nvPr/>
        </p:nvSpPr>
        <p:spPr bwMode="auto">
          <a:xfrm>
            <a:off x="-6265" y="6604310"/>
            <a:ext cx="12192000" cy="3536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5000"/>
              </a:lnSpc>
              <a:spcAft>
                <a:spcPts val="800"/>
              </a:spcAft>
            </a:pPr>
            <a:r>
              <a:rPr lang="pt-BR" sz="1200" i="1" kern="100" dirty="0">
                <a:solidFill>
                  <a:srgbClr val="001033"/>
                </a:solidFill>
                <a:effectLst/>
                <a:latin typeface="Century Gothic" panose="020B0502020202020204" pitchFamily="34" charset="0"/>
                <a:ea typeface="等线" panose="02010600030101010101" pitchFamily="2" charset="-122"/>
                <a:cs typeface="Arial" panose="020B0604020202020204" pitchFamily="34" charset="0"/>
              </a:rPr>
              <a:t>Fornecido pela Smartsheet, Inc.</a:t>
            </a:r>
            <a:endParaRPr lang="en-US" sz="1200" kern="100" dirty="0">
              <a:solidFill>
                <a:srgbClr val="001033"/>
              </a:solidFill>
              <a:effectLst/>
              <a:latin typeface="Century Gothic" panose="020B0502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9713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Artigos, modelos ou informações disponibilizados pela Smartsheet no site são apenas para referência. Trabalhamos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relacionados contidos no site. Portanto, toda confiança que você depositar nas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3150</TotalTime>
  <Words>151</Words>
  <Application>Microsoft Office PowerPoint</Application>
  <PresentationFormat>Widescreen</PresentationFormat>
  <Paragraphs>18</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Admin</cp:lastModifiedBy>
  <cp:revision>92</cp:revision>
  <dcterms:created xsi:type="dcterms:W3CDTF">2022-05-22T18:55:25Z</dcterms:created>
  <dcterms:modified xsi:type="dcterms:W3CDTF">2025-04-11T06:31:23Z</dcterms:modified>
</cp:coreProperties>
</file>