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embeddedFontLst>
    <p:embeddedFont>
      <p:font typeface="Century Gothic" panose="020B0502020202020204" pitchFamily="34" charset="0"/>
      <p:regular r:id="rId9"/>
      <p:bold r:id="rId10"/>
      <p:italic r:id="rId11"/>
      <p:boldItalic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1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51DE7FD-9DBB-4E63-8A04-83C873CA3C37}">
  <a:tblStyle styleId="{D51DE7FD-9DBB-4E63-8A04-83C873CA3C37}"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b="off" i="off"/>
      <a:tcStyle>
        <a:tcBdr/>
        <a:fill>
          <a:solidFill>
            <a:srgbClr val="CDD4EA"/>
          </a:solidFill>
        </a:fill>
      </a:tcStyle>
    </a:band1H>
    <a:band2H>
      <a:tcTxStyle b="off" i="off"/>
      <a:tcStyle>
        <a:tcBdr/>
      </a:tcStyle>
    </a:band2H>
    <a:band1V>
      <a:tcTxStyle b="off" i="off"/>
      <a:tcStyle>
        <a:tcBdr/>
        <a:fill>
          <a:solidFill>
            <a:srgbClr val="CDD4EA"/>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58"/>
  </p:normalViewPr>
  <p:slideViewPr>
    <p:cSldViewPr snapToGrid="0">
      <p:cViewPr varScale="1">
        <p:scale>
          <a:sx n="120" d="100"/>
          <a:sy n="120" d="100"/>
        </p:scale>
        <p:origin x="80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pt-BR"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4" name="Google Shape;94;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7" name="Google Shape;117;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0" name="Google Shape;140;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63" name="Google Shape;16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6" name="Google Shape;186;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7" name="Google Shape;187;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pt-BR"/>
              <a:t>6</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Пустой слайд" type="blank">
  <p:cSld name="BLANK">
    <p:spTree>
      <p:nvGrpSpPr>
        <p:cNvPr id="1" name="Shape 15"/>
        <p:cNvGrpSpPr/>
        <p:nvPr/>
      </p:nvGrpSpPr>
      <p:grpSpPr>
        <a:xfrm>
          <a:off x="0" y="0"/>
          <a:ext cx="0" cy="0"/>
          <a:chOff x="0" y="0"/>
          <a:chExt cx="0" cy="0"/>
        </a:xfrm>
      </p:grpSpPr>
      <p:sp>
        <p:nvSpPr>
          <p:cNvPr id="16" name="Google Shape;16;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Вертикальный заголовок и текст"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Заголовок и объект" type="obj">
  <p:cSld name="OBJECT">
    <p:spTree>
      <p:nvGrpSpPr>
        <p:cNvPr id="1" name="Shape 19"/>
        <p:cNvGrpSpPr/>
        <p:nvPr/>
      </p:nvGrpSpPr>
      <p:grpSpPr>
        <a:xfrm>
          <a:off x="0" y="0"/>
          <a:ext cx="0" cy="0"/>
          <a:chOff x="0" y="0"/>
          <a:chExt cx="0" cy="0"/>
        </a:xfrm>
      </p:grpSpPr>
      <p:sp>
        <p:nvSpPr>
          <p:cNvPr id="20" name="Google Shape;20;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Титульный слайд" type="title">
  <p:cSld name="TITLE">
    <p:spTree>
      <p:nvGrpSpPr>
        <p:cNvPr id="1" name="Shape 25"/>
        <p:cNvGrpSpPr/>
        <p:nvPr/>
      </p:nvGrpSpPr>
      <p:grpSpPr>
        <a:xfrm>
          <a:off x="0" y="0"/>
          <a:ext cx="0" cy="0"/>
          <a:chOff x="0" y="0"/>
          <a:chExt cx="0" cy="0"/>
        </a:xfrm>
      </p:grpSpPr>
      <p:sp>
        <p:nvSpPr>
          <p:cNvPr id="26" name="Google Shape;26;p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8" name="Google Shape;28;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Заголовок раздела" type="secHead">
  <p:cSld name="SECTION_HEADER">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4" name="Google Shape;34;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Два объекта" type="twoObj">
  <p:cSld name="TWO_OBJECTS">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Сравнение" type="twoTxTwoObj">
  <p:cSld name="TWO_OBJECTS_WITH_TEXT">
    <p:spTree>
      <p:nvGrpSpPr>
        <p:cNvPr id="1" name="Shape 44"/>
        <p:cNvGrpSpPr/>
        <p:nvPr/>
      </p:nvGrpSpPr>
      <p:grpSpPr>
        <a:xfrm>
          <a:off x="0" y="0"/>
          <a:ext cx="0" cy="0"/>
          <a:chOff x="0" y="0"/>
          <a:chExt cx="0" cy="0"/>
        </a:xfrm>
      </p:grpSpPr>
      <p:sp>
        <p:nvSpPr>
          <p:cNvPr id="45" name="Google Shape;45;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Только заголовок" type="titleOnly">
  <p:cSld name="TITLE_ONLY">
    <p:spTree>
      <p:nvGrpSpPr>
        <p:cNvPr id="1" name="Shape 53"/>
        <p:cNvGrpSpPr/>
        <p:nvPr/>
      </p:nvGrpSpPr>
      <p:grpSpPr>
        <a:xfrm>
          <a:off x="0" y="0"/>
          <a:ext cx="0" cy="0"/>
          <a:chOff x="0" y="0"/>
          <a:chExt cx="0" cy="0"/>
        </a:xfrm>
      </p:grpSpPr>
      <p:sp>
        <p:nvSpPr>
          <p:cNvPr id="54" name="Google Shape;54;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Рисунок с подписью"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0"/>
          <p:cNvSpPr>
            <a:spLocks noGrp="1"/>
          </p:cNvSpPr>
          <p:nvPr>
            <p:ph type="pic" idx="2"/>
          </p:nvPr>
        </p:nvSpPr>
        <p:spPr>
          <a:xfrm>
            <a:off x="5183188" y="987425"/>
            <a:ext cx="6172200" cy="4873625"/>
          </a:xfrm>
          <a:prstGeom prst="rect">
            <a:avLst/>
          </a:prstGeom>
          <a:noFill/>
          <a:ln>
            <a:noFill/>
          </a:ln>
        </p:spPr>
      </p:sp>
      <p:sp>
        <p:nvSpPr>
          <p:cNvPr id="68" name="Google Shape;68;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5F7FC"/>
            </a:gs>
            <a:gs pos="34000">
              <a:srgbClr val="EDEDED"/>
            </a:gs>
            <a:gs pos="68000">
              <a:srgbClr val="DBDBDB"/>
            </a:gs>
            <a:gs pos="98000">
              <a:srgbClr val="C9C9C9"/>
            </a:gs>
            <a:gs pos="100000">
              <a:srgbClr val="C9C9C9"/>
            </a:gs>
          </a:gsLst>
          <a:lin ang="8100000" scaled="0"/>
        </a:gra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7"/>
        <p:cNvGrpSpPr/>
        <p:nvPr/>
      </p:nvGrpSpPr>
      <p:grpSpPr>
        <a:xfrm>
          <a:off x="0" y="0"/>
          <a:ext cx="0" cy="0"/>
          <a:chOff x="0" y="0"/>
          <a:chExt cx="0" cy="0"/>
        </a:xfrm>
      </p:grpSpPr>
      <p:pic>
        <p:nvPicPr>
          <p:cNvPr id="88" name="Google Shape;88;p13"/>
          <p:cNvPicPr preferRelativeResize="0"/>
          <p:nvPr/>
        </p:nvPicPr>
        <p:blipFill rotWithShape="1">
          <a:blip r:embed="rId3">
            <a:alphaModFix/>
          </a:blip>
          <a:srcRect/>
          <a:stretch/>
        </p:blipFill>
        <p:spPr>
          <a:xfrm>
            <a:off x="3529640" y="909084"/>
            <a:ext cx="5284749" cy="5039831"/>
          </a:xfrm>
          <a:prstGeom prst="rect">
            <a:avLst/>
          </a:prstGeom>
          <a:noFill/>
          <a:ln>
            <a:noFill/>
          </a:ln>
        </p:spPr>
      </p:pic>
      <p:sp>
        <p:nvSpPr>
          <p:cNvPr id="89" name="Google Shape;89;p13"/>
          <p:cNvSpPr txBox="1"/>
          <p:nvPr/>
        </p:nvSpPr>
        <p:spPr>
          <a:xfrm>
            <a:off x="292587" y="197719"/>
            <a:ext cx="37875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595959"/>
              </a:buClr>
              <a:buSzPts val="3200"/>
              <a:buFont typeface="Century Gothic"/>
              <a:buNone/>
            </a:pPr>
            <a:r>
              <a:rPr lang="pt-BR" sz="3200" b="1" i="0" u="none" strike="noStrike" cap="none" dirty="0">
                <a:solidFill>
                  <a:srgbClr val="001033"/>
                </a:solidFill>
                <a:latin typeface="Century Gothic"/>
                <a:ea typeface="Century Gothic"/>
                <a:cs typeface="Century Gothic"/>
                <a:sym typeface="Century Gothic"/>
              </a:rPr>
              <a:t>Modelo de PDCA</a:t>
            </a:r>
            <a:endParaRPr dirty="0">
              <a:solidFill>
                <a:srgbClr val="001033"/>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5"/>
        <p:cNvGrpSpPr/>
        <p:nvPr/>
      </p:nvGrpSpPr>
      <p:grpSpPr>
        <a:xfrm>
          <a:off x="0" y="0"/>
          <a:ext cx="0" cy="0"/>
          <a:chOff x="0" y="0"/>
          <a:chExt cx="0" cy="0"/>
        </a:xfrm>
      </p:grpSpPr>
      <p:pic>
        <p:nvPicPr>
          <p:cNvPr id="96" name="Google Shape;96;p14"/>
          <p:cNvPicPr preferRelativeResize="0"/>
          <p:nvPr/>
        </p:nvPicPr>
        <p:blipFill rotWithShape="1">
          <a:blip r:embed="rId3">
            <a:alphaModFix/>
          </a:blip>
          <a:srcRect/>
          <a:stretch/>
        </p:blipFill>
        <p:spPr>
          <a:xfrm>
            <a:off x="0" y="0"/>
            <a:ext cx="12192000" cy="6857999"/>
          </a:xfrm>
          <a:prstGeom prst="rect">
            <a:avLst/>
          </a:prstGeom>
          <a:noFill/>
          <a:ln>
            <a:noFill/>
          </a:ln>
        </p:spPr>
      </p:pic>
      <p:sp>
        <p:nvSpPr>
          <p:cNvPr id="97" name="Google Shape;97;p14"/>
          <p:cNvSpPr/>
          <p:nvPr/>
        </p:nvSpPr>
        <p:spPr>
          <a:xfrm>
            <a:off x="2865454" y="198455"/>
            <a:ext cx="6461089" cy="6461089"/>
          </a:xfrm>
          <a:prstGeom prst="ellipse">
            <a:avLst/>
          </a:prstGeom>
          <a:noFill/>
          <a:ln w="76200" cap="flat" cmpd="sng">
            <a:solidFill>
              <a:srgbClr val="595959"/>
            </a:solidFill>
            <a:prstDash val="dot"/>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8" name="Google Shape;98;p14"/>
          <p:cNvSpPr/>
          <p:nvPr/>
        </p:nvSpPr>
        <p:spPr>
          <a:xfrm rot="2151777">
            <a:off x="3087018" y="1594239"/>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9" name="Google Shape;99;p14"/>
          <p:cNvSpPr/>
          <p:nvPr/>
        </p:nvSpPr>
        <p:spPr>
          <a:xfrm rot="4274931">
            <a:off x="5186626" y="102059"/>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0" name="Google Shape;100;p14"/>
          <p:cNvSpPr/>
          <p:nvPr/>
        </p:nvSpPr>
        <p:spPr>
          <a:xfrm rot="7137237">
            <a:off x="7536206" y="488901"/>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1" name="Google Shape;101;p14"/>
          <p:cNvSpPr/>
          <p:nvPr/>
        </p:nvSpPr>
        <p:spPr>
          <a:xfrm rot="-735808">
            <a:off x="2766798" y="4177921"/>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2" name="Google Shape;102;p14"/>
          <p:cNvSpPr/>
          <p:nvPr/>
        </p:nvSpPr>
        <p:spPr>
          <a:xfrm rot="-2643284">
            <a:off x="4145096" y="6008768"/>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3" name="Google Shape;103;p14"/>
          <p:cNvSpPr/>
          <p:nvPr/>
        </p:nvSpPr>
        <p:spPr>
          <a:xfrm rot="-5400000">
            <a:off x="6363558" y="6448246"/>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4" name="Google Shape;104;p14"/>
          <p:cNvSpPr/>
          <p:nvPr/>
        </p:nvSpPr>
        <p:spPr>
          <a:xfrm rot="-8591075">
            <a:off x="8384953" y="5284312"/>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5" name="Google Shape;105;p14"/>
          <p:cNvSpPr/>
          <p:nvPr/>
        </p:nvSpPr>
        <p:spPr>
          <a:xfrm rot="10800000">
            <a:off x="9095431" y="3253153"/>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6" name="Google Shape;106;p14"/>
          <p:cNvSpPr/>
          <p:nvPr/>
        </p:nvSpPr>
        <p:spPr>
          <a:xfrm rot="9269343">
            <a:off x="8785607" y="1872145"/>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7" name="Google Shape;107;p14"/>
          <p:cNvSpPr txBox="1"/>
          <p:nvPr/>
        </p:nvSpPr>
        <p:spPr>
          <a:xfrm>
            <a:off x="9709219" y="1639868"/>
            <a:ext cx="2100105" cy="553957"/>
          </a:xfrm>
          <a:prstGeom prst="rect">
            <a:avLst/>
          </a:prstGeom>
          <a:solidFill>
            <a:srgbClr val="D8E2F3"/>
          </a:solidFill>
          <a:ln w="9525" cap="flat" cmpd="sng">
            <a:solidFill>
              <a:srgbClr val="7F7F7F"/>
            </a:solidFill>
            <a:prstDash val="solid"/>
            <a:round/>
            <a:headEnd type="none" w="sm" len="sm"/>
            <a:tailEnd type="none" w="sm" len="sm"/>
          </a:ln>
        </p:spPr>
        <p:txBody>
          <a:bodyPr spcFirstLastPara="1" wrap="square" lIns="91425" tIns="45700" rIns="91425" bIns="45700" anchor="t" anchorCtr="0">
            <a:spAutoFit/>
          </a:bodyPr>
          <a:lstStyle/>
          <a:p>
            <a:pPr marL="285750" marR="0" lvl="0" indent="-285750" algn="l" rtl="0">
              <a:lnSpc>
                <a:spcPct val="100000"/>
              </a:lnSpc>
              <a:spcBef>
                <a:spcPts val="0"/>
              </a:spcBef>
              <a:spcAft>
                <a:spcPts val="0"/>
              </a:spcAft>
              <a:buClr>
                <a:srgbClr val="595959"/>
              </a:buClr>
              <a:buSzPts val="1500"/>
              <a:buFont typeface="Arial"/>
              <a:buChar char="•"/>
            </a:pPr>
            <a:r>
              <a:rPr lang="pt-BR" sz="1500" b="1" i="0" u="none" strike="noStrike" cap="none">
                <a:solidFill>
                  <a:srgbClr val="595959"/>
                </a:solidFill>
                <a:latin typeface="Century Gothic"/>
                <a:ea typeface="Century Gothic"/>
                <a:cs typeface="Century Gothic"/>
                <a:sym typeface="Century Gothic"/>
              </a:rPr>
              <a:t>Descrição</a:t>
            </a:r>
            <a:endParaRPr/>
          </a:p>
          <a:p>
            <a:pPr marL="285750" marR="0" lvl="0" indent="-285750" algn="l" rtl="0">
              <a:lnSpc>
                <a:spcPct val="100000"/>
              </a:lnSpc>
              <a:spcBef>
                <a:spcPts val="0"/>
              </a:spcBef>
              <a:spcAft>
                <a:spcPts val="0"/>
              </a:spcAft>
              <a:buClr>
                <a:srgbClr val="595959"/>
              </a:buClr>
              <a:buSzPts val="1500"/>
              <a:buFont typeface="Arial"/>
              <a:buChar char="•"/>
            </a:pPr>
            <a:r>
              <a:rPr lang="pt-BR" sz="1500" b="1" i="0" u="none" strike="noStrike" cap="none">
                <a:solidFill>
                  <a:srgbClr val="595959"/>
                </a:solidFill>
                <a:latin typeface="Century Gothic"/>
                <a:ea typeface="Century Gothic"/>
                <a:cs typeface="Century Gothic"/>
                <a:sym typeface="Century Gothic"/>
              </a:rPr>
              <a:t>Descrição</a:t>
            </a:r>
            <a:endParaRPr/>
          </a:p>
        </p:txBody>
      </p:sp>
      <p:pic>
        <p:nvPicPr>
          <p:cNvPr id="108" name="Google Shape;108;p14" descr="Ilustração de calendário diário"/>
          <p:cNvPicPr preferRelativeResize="0"/>
          <p:nvPr/>
        </p:nvPicPr>
        <p:blipFill rotWithShape="1">
          <a:blip r:embed="rId4">
            <a:alphaModFix/>
          </a:blip>
          <a:srcRect/>
          <a:stretch/>
        </p:blipFill>
        <p:spPr>
          <a:xfrm>
            <a:off x="10294658" y="277905"/>
            <a:ext cx="914400" cy="914400"/>
          </a:xfrm>
          <a:prstGeom prst="rect">
            <a:avLst/>
          </a:prstGeom>
          <a:noFill/>
          <a:ln>
            <a:noFill/>
          </a:ln>
        </p:spPr>
      </p:pic>
      <p:grpSp>
        <p:nvGrpSpPr>
          <p:cNvPr id="109" name="Google Shape;109;p14"/>
          <p:cNvGrpSpPr/>
          <p:nvPr/>
        </p:nvGrpSpPr>
        <p:grpSpPr>
          <a:xfrm>
            <a:off x="3648071" y="1362848"/>
            <a:ext cx="4853222" cy="4294293"/>
            <a:chOff x="3648071" y="1362848"/>
            <a:chExt cx="4853222" cy="4294293"/>
          </a:xfrm>
        </p:grpSpPr>
        <p:sp>
          <p:nvSpPr>
            <p:cNvPr id="110" name="Google Shape;110;p14"/>
            <p:cNvSpPr txBox="1"/>
            <p:nvPr/>
          </p:nvSpPr>
          <p:spPr>
            <a:xfrm>
              <a:off x="6730660" y="1362848"/>
              <a:ext cx="1770633" cy="984885"/>
            </a:xfrm>
            <a:prstGeom prst="rect">
              <a:avLst/>
            </a:prstGeom>
            <a:solidFill>
              <a:srgbClr val="DFEAF6"/>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pt-BR" sz="3200" b="1" i="0" u="none" strike="noStrike" cap="none">
                  <a:solidFill>
                    <a:srgbClr val="414142"/>
                  </a:solidFill>
                  <a:latin typeface="Times New Roman"/>
                  <a:ea typeface="Times New Roman"/>
                  <a:cs typeface="Times New Roman"/>
                  <a:sym typeface="Times New Roman"/>
                </a:rPr>
                <a:t>Plan</a:t>
              </a:r>
              <a:br>
                <a:rPr lang="pt-BR" sz="3200" b="1" i="0" u="none" strike="noStrike" cap="none">
                  <a:solidFill>
                    <a:srgbClr val="414142"/>
                  </a:solidFill>
                  <a:latin typeface="Times New Roman"/>
                  <a:ea typeface="Times New Roman"/>
                  <a:cs typeface="Times New Roman"/>
                  <a:sym typeface="Times New Roman"/>
                </a:rPr>
              </a:br>
              <a:r>
                <a:rPr lang="pt-BR" sz="3200" b="1" i="0" u="none" strike="noStrike" cap="none">
                  <a:solidFill>
                    <a:srgbClr val="414142"/>
                  </a:solidFill>
                  <a:latin typeface="Times New Roman"/>
                  <a:ea typeface="Times New Roman"/>
                  <a:cs typeface="Times New Roman"/>
                  <a:sym typeface="Times New Roman"/>
                </a:rPr>
                <a:t>(Planeje)</a:t>
              </a:r>
              <a:endParaRPr/>
            </a:p>
          </p:txBody>
        </p:sp>
        <p:sp>
          <p:nvSpPr>
            <p:cNvPr id="111" name="Google Shape;111;p14"/>
            <p:cNvSpPr txBox="1"/>
            <p:nvPr/>
          </p:nvSpPr>
          <p:spPr>
            <a:xfrm>
              <a:off x="6619876" y="4672256"/>
              <a:ext cx="1705793" cy="984885"/>
            </a:xfrm>
            <a:prstGeom prst="rect">
              <a:avLst/>
            </a:prstGeom>
            <a:solidFill>
              <a:srgbClr val="F7F7F7"/>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pt-BR" sz="3200" b="1" i="0" u="none" strike="noStrike" cap="none">
                  <a:solidFill>
                    <a:srgbClr val="C6C7C8"/>
                  </a:solidFill>
                  <a:latin typeface="Times New Roman"/>
                  <a:ea typeface="Times New Roman"/>
                  <a:cs typeface="Times New Roman"/>
                  <a:sym typeface="Times New Roman"/>
                </a:rPr>
                <a:t>Do</a:t>
              </a:r>
              <a:br>
                <a:rPr lang="pt-BR" sz="3200" b="1" i="0" u="none" strike="noStrike" cap="none">
                  <a:solidFill>
                    <a:srgbClr val="C6C7C8"/>
                  </a:solidFill>
                  <a:latin typeface="Times New Roman"/>
                  <a:ea typeface="Times New Roman"/>
                  <a:cs typeface="Times New Roman"/>
                  <a:sym typeface="Times New Roman"/>
                </a:rPr>
              </a:br>
              <a:r>
                <a:rPr lang="pt-BR" sz="3200" b="1" i="0" u="none" strike="noStrike" cap="none">
                  <a:solidFill>
                    <a:srgbClr val="C6C7C8"/>
                  </a:solidFill>
                  <a:latin typeface="Times New Roman"/>
                  <a:ea typeface="Times New Roman"/>
                  <a:cs typeface="Times New Roman"/>
                  <a:sym typeface="Times New Roman"/>
                </a:rPr>
                <a:t>(Faça)</a:t>
              </a:r>
              <a:endParaRPr/>
            </a:p>
          </p:txBody>
        </p:sp>
        <p:sp>
          <p:nvSpPr>
            <p:cNvPr id="112" name="Google Shape;112;p14"/>
            <p:cNvSpPr txBox="1"/>
            <p:nvPr/>
          </p:nvSpPr>
          <p:spPr>
            <a:xfrm>
              <a:off x="3770805" y="1362848"/>
              <a:ext cx="1647825" cy="984885"/>
            </a:xfrm>
            <a:prstGeom prst="rect">
              <a:avLst/>
            </a:prstGeom>
            <a:solidFill>
              <a:srgbClr val="F6FBF9"/>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pt-BR" sz="3200" b="1" i="0" u="none" strike="noStrike" cap="none">
                  <a:solidFill>
                    <a:srgbClr val="C7CACA"/>
                  </a:solidFill>
                  <a:latin typeface="Times New Roman"/>
                  <a:ea typeface="Times New Roman"/>
                  <a:cs typeface="Times New Roman"/>
                  <a:sym typeface="Times New Roman"/>
                </a:rPr>
                <a:t>Act</a:t>
              </a:r>
              <a:endParaRPr/>
            </a:p>
            <a:p>
              <a:pPr marL="0" marR="0" lvl="0" indent="0" algn="ctr" rtl="0">
                <a:lnSpc>
                  <a:spcPct val="100000"/>
                </a:lnSpc>
                <a:spcBef>
                  <a:spcPts val="0"/>
                </a:spcBef>
                <a:spcAft>
                  <a:spcPts val="0"/>
                </a:spcAft>
                <a:buNone/>
              </a:pPr>
              <a:r>
                <a:rPr lang="pt-BR" sz="3200" b="1" i="0" u="none" strike="noStrike" cap="none">
                  <a:solidFill>
                    <a:srgbClr val="C7CACA"/>
                  </a:solidFill>
                  <a:latin typeface="Times New Roman"/>
                  <a:ea typeface="Times New Roman"/>
                  <a:cs typeface="Times New Roman"/>
                  <a:sym typeface="Times New Roman"/>
                </a:rPr>
                <a:t>(Aja)</a:t>
              </a:r>
              <a:endParaRPr/>
            </a:p>
          </p:txBody>
        </p:sp>
        <p:sp>
          <p:nvSpPr>
            <p:cNvPr id="113" name="Google Shape;113;p14"/>
            <p:cNvSpPr txBox="1"/>
            <p:nvPr/>
          </p:nvSpPr>
          <p:spPr>
            <a:xfrm>
              <a:off x="3648071" y="4650950"/>
              <a:ext cx="2038356" cy="738664"/>
            </a:xfrm>
            <a:prstGeom prst="rect">
              <a:avLst/>
            </a:prstGeom>
            <a:solidFill>
              <a:srgbClr val="F3FAFB"/>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pt-BR" sz="2400" b="1" i="0" u="none" strike="noStrike" cap="none">
                  <a:solidFill>
                    <a:srgbClr val="F3FAFB"/>
                  </a:solidFill>
                  <a:latin typeface="Times New Roman"/>
                  <a:ea typeface="Times New Roman"/>
                  <a:cs typeface="Times New Roman"/>
                  <a:sym typeface="Times New Roman"/>
                </a:rPr>
                <a:t>Check</a:t>
              </a:r>
              <a:br>
                <a:rPr lang="pt-BR" sz="2400" b="1" i="0" u="none" strike="noStrike" cap="none">
                  <a:solidFill>
                    <a:srgbClr val="F3FAFB"/>
                  </a:solidFill>
                  <a:latin typeface="Times New Roman"/>
                  <a:ea typeface="Times New Roman"/>
                  <a:cs typeface="Times New Roman"/>
                  <a:sym typeface="Times New Roman"/>
                </a:rPr>
              </a:br>
              <a:r>
                <a:rPr lang="pt-BR" sz="2400" b="1" i="0" u="none" strike="noStrike" cap="none">
                  <a:solidFill>
                    <a:srgbClr val="F3FAFB"/>
                  </a:solidFill>
                  <a:latin typeface="Times New Roman"/>
                  <a:ea typeface="Times New Roman"/>
                  <a:cs typeface="Times New Roman"/>
                  <a:sym typeface="Times New Roman"/>
                </a:rPr>
                <a:t>(Verifique)</a:t>
              </a:r>
              <a:endParaRPr/>
            </a:p>
          </p:txBody>
        </p:sp>
        <p:sp>
          <p:nvSpPr>
            <p:cNvPr id="114" name="Google Shape;114;p14"/>
            <p:cNvSpPr txBox="1"/>
            <p:nvPr/>
          </p:nvSpPr>
          <p:spPr>
            <a:xfrm>
              <a:off x="3890964" y="4672256"/>
              <a:ext cx="1924052" cy="984885"/>
            </a:xfrm>
            <a:prstGeom prst="rect">
              <a:avLst/>
            </a:prstGeom>
            <a:solidFill>
              <a:srgbClr val="F3FAFB"/>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pt-BR" sz="3200" b="1" i="0" u="none" strike="noStrike" cap="none">
                  <a:solidFill>
                    <a:srgbClr val="C6CACB"/>
                  </a:solidFill>
                  <a:latin typeface="Times New Roman"/>
                  <a:ea typeface="Times New Roman"/>
                  <a:cs typeface="Times New Roman"/>
                  <a:sym typeface="Times New Roman"/>
                </a:rPr>
                <a:t>Check</a:t>
              </a:r>
              <a:br>
                <a:rPr lang="pt-BR" sz="3200" b="1" i="0" u="none" strike="noStrike" cap="none">
                  <a:solidFill>
                    <a:srgbClr val="C6CACB"/>
                  </a:solidFill>
                  <a:latin typeface="Times New Roman"/>
                  <a:ea typeface="Times New Roman"/>
                  <a:cs typeface="Times New Roman"/>
                  <a:sym typeface="Times New Roman"/>
                </a:rPr>
              </a:br>
              <a:r>
                <a:rPr lang="pt-BR" sz="3200" b="1" i="0" u="none" strike="noStrike" cap="none">
                  <a:solidFill>
                    <a:srgbClr val="C6CACB"/>
                  </a:solidFill>
                  <a:latin typeface="Times New Roman"/>
                  <a:ea typeface="Times New Roman"/>
                  <a:cs typeface="Times New Roman"/>
                  <a:sym typeface="Times New Roman"/>
                </a:rPr>
                <a:t>(Verifique)</a:t>
              </a: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8"/>
        <p:cNvGrpSpPr/>
        <p:nvPr/>
      </p:nvGrpSpPr>
      <p:grpSpPr>
        <a:xfrm>
          <a:off x="0" y="0"/>
          <a:ext cx="0" cy="0"/>
          <a:chOff x="0" y="0"/>
          <a:chExt cx="0" cy="0"/>
        </a:xfrm>
      </p:grpSpPr>
      <p:pic>
        <p:nvPicPr>
          <p:cNvPr id="119" name="Google Shape;119;p15"/>
          <p:cNvPicPr preferRelativeResize="0"/>
          <p:nvPr/>
        </p:nvPicPr>
        <p:blipFill rotWithShape="1">
          <a:blip r:embed="rId3">
            <a:alphaModFix/>
          </a:blip>
          <a:srcRect/>
          <a:stretch/>
        </p:blipFill>
        <p:spPr>
          <a:xfrm>
            <a:off x="1" y="0"/>
            <a:ext cx="12191998" cy="6857999"/>
          </a:xfrm>
          <a:prstGeom prst="rect">
            <a:avLst/>
          </a:prstGeom>
          <a:noFill/>
          <a:ln>
            <a:noFill/>
          </a:ln>
        </p:spPr>
      </p:pic>
      <p:sp>
        <p:nvSpPr>
          <p:cNvPr id="120" name="Google Shape;120;p15"/>
          <p:cNvSpPr/>
          <p:nvPr/>
        </p:nvSpPr>
        <p:spPr>
          <a:xfrm>
            <a:off x="2865454" y="198455"/>
            <a:ext cx="6461089" cy="6461089"/>
          </a:xfrm>
          <a:prstGeom prst="ellipse">
            <a:avLst/>
          </a:prstGeom>
          <a:noFill/>
          <a:ln w="76200" cap="flat" cmpd="sng">
            <a:solidFill>
              <a:srgbClr val="595959"/>
            </a:solidFill>
            <a:prstDash val="dot"/>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1" name="Google Shape;121;p15"/>
          <p:cNvSpPr/>
          <p:nvPr/>
        </p:nvSpPr>
        <p:spPr>
          <a:xfrm rot="2151777">
            <a:off x="3087018" y="1594239"/>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2" name="Google Shape;122;p15"/>
          <p:cNvSpPr/>
          <p:nvPr/>
        </p:nvSpPr>
        <p:spPr>
          <a:xfrm rot="4274931">
            <a:off x="5186626" y="102059"/>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3" name="Google Shape;123;p15"/>
          <p:cNvSpPr/>
          <p:nvPr/>
        </p:nvSpPr>
        <p:spPr>
          <a:xfrm rot="7137237">
            <a:off x="7536206" y="488901"/>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4" name="Google Shape;124;p15"/>
          <p:cNvSpPr/>
          <p:nvPr/>
        </p:nvSpPr>
        <p:spPr>
          <a:xfrm rot="-735808">
            <a:off x="2766798" y="4177921"/>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5" name="Google Shape;125;p15"/>
          <p:cNvSpPr/>
          <p:nvPr/>
        </p:nvSpPr>
        <p:spPr>
          <a:xfrm rot="-2643284">
            <a:off x="4145096" y="6008768"/>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6" name="Google Shape;126;p15"/>
          <p:cNvSpPr/>
          <p:nvPr/>
        </p:nvSpPr>
        <p:spPr>
          <a:xfrm rot="-5400000">
            <a:off x="6363558" y="6448246"/>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7" name="Google Shape;127;p15"/>
          <p:cNvSpPr/>
          <p:nvPr/>
        </p:nvSpPr>
        <p:spPr>
          <a:xfrm rot="-8591075">
            <a:off x="8384953" y="5284312"/>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8" name="Google Shape;128;p15"/>
          <p:cNvSpPr/>
          <p:nvPr/>
        </p:nvSpPr>
        <p:spPr>
          <a:xfrm rot="10800000">
            <a:off x="9095431" y="3253153"/>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9" name="Google Shape;129;p15"/>
          <p:cNvSpPr/>
          <p:nvPr/>
        </p:nvSpPr>
        <p:spPr>
          <a:xfrm rot="9269343">
            <a:off x="8785607" y="1872145"/>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0" name="Google Shape;130;p15"/>
          <p:cNvSpPr txBox="1"/>
          <p:nvPr/>
        </p:nvSpPr>
        <p:spPr>
          <a:xfrm>
            <a:off x="9798817" y="5460158"/>
            <a:ext cx="2100105" cy="553957"/>
          </a:xfrm>
          <a:prstGeom prst="rect">
            <a:avLst/>
          </a:prstGeom>
          <a:solidFill>
            <a:srgbClr val="F2F2F2"/>
          </a:solidFill>
          <a:ln w="9525" cap="flat" cmpd="sng">
            <a:solidFill>
              <a:srgbClr val="7F7F7F"/>
            </a:solidFill>
            <a:prstDash val="solid"/>
            <a:round/>
            <a:headEnd type="none" w="sm" len="sm"/>
            <a:tailEnd type="none" w="sm" len="sm"/>
          </a:ln>
        </p:spPr>
        <p:txBody>
          <a:bodyPr spcFirstLastPara="1" wrap="square" lIns="91425" tIns="45700" rIns="91425" bIns="45700" anchor="t" anchorCtr="0">
            <a:spAutoFit/>
          </a:bodyPr>
          <a:lstStyle/>
          <a:p>
            <a:pPr marL="285750" marR="0" lvl="0" indent="-285750" algn="l" rtl="0">
              <a:lnSpc>
                <a:spcPct val="100000"/>
              </a:lnSpc>
              <a:spcBef>
                <a:spcPts val="0"/>
              </a:spcBef>
              <a:spcAft>
                <a:spcPts val="0"/>
              </a:spcAft>
              <a:buClr>
                <a:srgbClr val="595959"/>
              </a:buClr>
              <a:buSzPts val="1500"/>
              <a:buFont typeface="Arial"/>
              <a:buChar char="•"/>
            </a:pPr>
            <a:r>
              <a:rPr lang="pt-BR" sz="1500" b="1" i="0" u="none" strike="noStrike" cap="none">
                <a:solidFill>
                  <a:srgbClr val="595959"/>
                </a:solidFill>
                <a:latin typeface="Century Gothic"/>
                <a:ea typeface="Century Gothic"/>
                <a:cs typeface="Century Gothic"/>
                <a:sym typeface="Century Gothic"/>
              </a:rPr>
              <a:t>Descrição</a:t>
            </a:r>
            <a:endParaRPr/>
          </a:p>
          <a:p>
            <a:pPr marL="285750" marR="0" lvl="0" indent="-285750" algn="l" rtl="0">
              <a:lnSpc>
                <a:spcPct val="100000"/>
              </a:lnSpc>
              <a:spcBef>
                <a:spcPts val="0"/>
              </a:spcBef>
              <a:spcAft>
                <a:spcPts val="0"/>
              </a:spcAft>
              <a:buClr>
                <a:srgbClr val="595959"/>
              </a:buClr>
              <a:buSzPts val="1500"/>
              <a:buFont typeface="Arial"/>
              <a:buChar char="•"/>
            </a:pPr>
            <a:r>
              <a:rPr lang="pt-BR" sz="1500" b="1" i="0" u="none" strike="noStrike" cap="none">
                <a:solidFill>
                  <a:srgbClr val="595959"/>
                </a:solidFill>
                <a:latin typeface="Century Gothic"/>
                <a:ea typeface="Century Gothic"/>
                <a:cs typeface="Century Gothic"/>
                <a:sym typeface="Century Gothic"/>
              </a:rPr>
              <a:t>Descrição</a:t>
            </a:r>
            <a:endParaRPr/>
          </a:p>
        </p:txBody>
      </p:sp>
      <p:pic>
        <p:nvPicPr>
          <p:cNvPr id="131" name="Google Shape;131;p15" descr="Ilustração de clipe de papel"/>
          <p:cNvPicPr preferRelativeResize="0"/>
          <p:nvPr/>
        </p:nvPicPr>
        <p:blipFill rotWithShape="1">
          <a:blip r:embed="rId4">
            <a:alphaModFix/>
          </a:blip>
          <a:srcRect/>
          <a:stretch/>
        </p:blipFill>
        <p:spPr>
          <a:xfrm>
            <a:off x="10391670" y="4266489"/>
            <a:ext cx="914400" cy="914400"/>
          </a:xfrm>
          <a:prstGeom prst="rect">
            <a:avLst/>
          </a:prstGeom>
          <a:noFill/>
          <a:ln>
            <a:noFill/>
          </a:ln>
        </p:spPr>
      </p:pic>
      <p:grpSp>
        <p:nvGrpSpPr>
          <p:cNvPr id="132" name="Google Shape;132;p15"/>
          <p:cNvGrpSpPr/>
          <p:nvPr/>
        </p:nvGrpSpPr>
        <p:grpSpPr>
          <a:xfrm>
            <a:off x="3648071" y="1362848"/>
            <a:ext cx="4853222" cy="4294293"/>
            <a:chOff x="3648071" y="1362848"/>
            <a:chExt cx="4853222" cy="4294293"/>
          </a:xfrm>
        </p:grpSpPr>
        <p:sp>
          <p:nvSpPr>
            <p:cNvPr id="133" name="Google Shape;133;p15"/>
            <p:cNvSpPr txBox="1"/>
            <p:nvPr/>
          </p:nvSpPr>
          <p:spPr>
            <a:xfrm>
              <a:off x="6730660" y="1362848"/>
              <a:ext cx="1770633" cy="984885"/>
            </a:xfrm>
            <a:prstGeom prst="rect">
              <a:avLst/>
            </a:prstGeom>
            <a:solidFill>
              <a:srgbClr val="F6F9FD"/>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pt-BR" sz="3200" b="1" i="0" u="none" strike="noStrike" cap="none">
                  <a:solidFill>
                    <a:srgbClr val="C7C9CC"/>
                  </a:solidFill>
                  <a:latin typeface="Times New Roman"/>
                  <a:ea typeface="Times New Roman"/>
                  <a:cs typeface="Times New Roman"/>
                  <a:sym typeface="Times New Roman"/>
                </a:rPr>
                <a:t>Plan</a:t>
              </a:r>
              <a:br>
                <a:rPr lang="pt-BR" sz="3200" b="1" i="0" u="none" strike="noStrike" cap="none">
                  <a:solidFill>
                    <a:srgbClr val="C7C9CC"/>
                  </a:solidFill>
                  <a:latin typeface="Times New Roman"/>
                  <a:ea typeface="Times New Roman"/>
                  <a:cs typeface="Times New Roman"/>
                  <a:sym typeface="Times New Roman"/>
                </a:rPr>
              </a:br>
              <a:r>
                <a:rPr lang="pt-BR" sz="3200" b="1" i="0" u="none" strike="noStrike" cap="none">
                  <a:solidFill>
                    <a:srgbClr val="C7C9CC"/>
                  </a:solidFill>
                  <a:latin typeface="Times New Roman"/>
                  <a:ea typeface="Times New Roman"/>
                  <a:cs typeface="Times New Roman"/>
                  <a:sym typeface="Times New Roman"/>
                </a:rPr>
                <a:t>(Planeje)</a:t>
              </a:r>
              <a:endParaRPr/>
            </a:p>
          </p:txBody>
        </p:sp>
        <p:sp>
          <p:nvSpPr>
            <p:cNvPr id="134" name="Google Shape;134;p15"/>
            <p:cNvSpPr txBox="1"/>
            <p:nvPr/>
          </p:nvSpPr>
          <p:spPr>
            <a:xfrm>
              <a:off x="6619876" y="4672256"/>
              <a:ext cx="1705793" cy="984885"/>
            </a:xfrm>
            <a:prstGeom prst="rect">
              <a:avLst/>
            </a:prstGeom>
            <a:solidFill>
              <a:srgbClr val="E1E2E3"/>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pt-BR" sz="3200" b="1" i="0" u="none" strike="noStrike" cap="none">
                  <a:solidFill>
                    <a:srgbClr val="414142"/>
                  </a:solidFill>
                  <a:latin typeface="Times New Roman"/>
                  <a:ea typeface="Times New Roman"/>
                  <a:cs typeface="Times New Roman"/>
                  <a:sym typeface="Times New Roman"/>
                </a:rPr>
                <a:t>Do</a:t>
              </a:r>
              <a:br>
                <a:rPr lang="pt-BR" sz="3200" b="1" i="0" u="none" strike="noStrike" cap="none">
                  <a:solidFill>
                    <a:srgbClr val="414142"/>
                  </a:solidFill>
                  <a:latin typeface="Times New Roman"/>
                  <a:ea typeface="Times New Roman"/>
                  <a:cs typeface="Times New Roman"/>
                  <a:sym typeface="Times New Roman"/>
                </a:rPr>
              </a:br>
              <a:r>
                <a:rPr lang="pt-BR" sz="3200" b="1" i="0" u="none" strike="noStrike" cap="none">
                  <a:solidFill>
                    <a:srgbClr val="414142"/>
                  </a:solidFill>
                  <a:latin typeface="Times New Roman"/>
                  <a:ea typeface="Times New Roman"/>
                  <a:cs typeface="Times New Roman"/>
                  <a:sym typeface="Times New Roman"/>
                </a:rPr>
                <a:t>(Faça)</a:t>
              </a:r>
              <a:endParaRPr/>
            </a:p>
          </p:txBody>
        </p:sp>
        <p:sp>
          <p:nvSpPr>
            <p:cNvPr id="135" name="Google Shape;135;p15"/>
            <p:cNvSpPr txBox="1"/>
            <p:nvPr/>
          </p:nvSpPr>
          <p:spPr>
            <a:xfrm>
              <a:off x="3770805" y="1362848"/>
              <a:ext cx="1647825" cy="984885"/>
            </a:xfrm>
            <a:prstGeom prst="rect">
              <a:avLst/>
            </a:prstGeom>
            <a:solidFill>
              <a:srgbClr val="F6FBF9"/>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pt-BR" sz="3200" b="1" i="0" u="none" strike="noStrike" cap="none">
                  <a:solidFill>
                    <a:srgbClr val="C7CACA"/>
                  </a:solidFill>
                  <a:latin typeface="Times New Roman"/>
                  <a:ea typeface="Times New Roman"/>
                  <a:cs typeface="Times New Roman"/>
                  <a:sym typeface="Times New Roman"/>
                </a:rPr>
                <a:t>Act</a:t>
              </a:r>
              <a:endParaRPr/>
            </a:p>
            <a:p>
              <a:pPr marL="0" marR="0" lvl="0" indent="0" algn="ctr" rtl="0">
                <a:lnSpc>
                  <a:spcPct val="100000"/>
                </a:lnSpc>
                <a:spcBef>
                  <a:spcPts val="0"/>
                </a:spcBef>
                <a:spcAft>
                  <a:spcPts val="0"/>
                </a:spcAft>
                <a:buNone/>
              </a:pPr>
              <a:r>
                <a:rPr lang="pt-BR" sz="3200" b="1" i="0" u="none" strike="noStrike" cap="none">
                  <a:solidFill>
                    <a:srgbClr val="C7CACA"/>
                  </a:solidFill>
                  <a:latin typeface="Times New Roman"/>
                  <a:ea typeface="Times New Roman"/>
                  <a:cs typeface="Times New Roman"/>
                  <a:sym typeface="Times New Roman"/>
                </a:rPr>
                <a:t>(Aja)</a:t>
              </a:r>
              <a:endParaRPr/>
            </a:p>
          </p:txBody>
        </p:sp>
        <p:sp>
          <p:nvSpPr>
            <p:cNvPr id="136" name="Google Shape;136;p15"/>
            <p:cNvSpPr txBox="1"/>
            <p:nvPr/>
          </p:nvSpPr>
          <p:spPr>
            <a:xfrm>
              <a:off x="3648071" y="4650950"/>
              <a:ext cx="2038356" cy="738664"/>
            </a:xfrm>
            <a:prstGeom prst="rect">
              <a:avLst/>
            </a:prstGeom>
            <a:solidFill>
              <a:srgbClr val="F3FAFB"/>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pt-BR" sz="2400" b="1" i="0" u="none" strike="noStrike" cap="none">
                  <a:solidFill>
                    <a:srgbClr val="F3FAFB"/>
                  </a:solidFill>
                  <a:latin typeface="Times New Roman"/>
                  <a:ea typeface="Times New Roman"/>
                  <a:cs typeface="Times New Roman"/>
                  <a:sym typeface="Times New Roman"/>
                </a:rPr>
                <a:t>Check</a:t>
              </a:r>
              <a:br>
                <a:rPr lang="pt-BR" sz="2400" b="1" i="0" u="none" strike="noStrike" cap="none">
                  <a:solidFill>
                    <a:srgbClr val="F3FAFB"/>
                  </a:solidFill>
                  <a:latin typeface="Times New Roman"/>
                  <a:ea typeface="Times New Roman"/>
                  <a:cs typeface="Times New Roman"/>
                  <a:sym typeface="Times New Roman"/>
                </a:rPr>
              </a:br>
              <a:r>
                <a:rPr lang="pt-BR" sz="2400" b="1" i="0" u="none" strike="noStrike" cap="none">
                  <a:solidFill>
                    <a:srgbClr val="F3FAFB"/>
                  </a:solidFill>
                  <a:latin typeface="Times New Roman"/>
                  <a:ea typeface="Times New Roman"/>
                  <a:cs typeface="Times New Roman"/>
                  <a:sym typeface="Times New Roman"/>
                </a:rPr>
                <a:t>(Verifique)</a:t>
              </a:r>
              <a:endParaRPr/>
            </a:p>
          </p:txBody>
        </p:sp>
        <p:sp>
          <p:nvSpPr>
            <p:cNvPr id="137" name="Google Shape;137;p15"/>
            <p:cNvSpPr txBox="1"/>
            <p:nvPr/>
          </p:nvSpPr>
          <p:spPr>
            <a:xfrm>
              <a:off x="3890964" y="4672256"/>
              <a:ext cx="1924052" cy="984885"/>
            </a:xfrm>
            <a:prstGeom prst="rect">
              <a:avLst/>
            </a:prstGeom>
            <a:solidFill>
              <a:srgbClr val="F3FAFB"/>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pt-BR" sz="3200" b="1" i="0" u="none" strike="noStrike" cap="none">
                  <a:solidFill>
                    <a:srgbClr val="CBCFD0"/>
                  </a:solidFill>
                  <a:latin typeface="Times New Roman"/>
                  <a:ea typeface="Times New Roman"/>
                  <a:cs typeface="Times New Roman"/>
                  <a:sym typeface="Times New Roman"/>
                </a:rPr>
                <a:t>Check</a:t>
              </a:r>
              <a:br>
                <a:rPr lang="pt-BR" sz="3200" b="1" i="0" u="none" strike="noStrike" cap="none">
                  <a:solidFill>
                    <a:srgbClr val="CBCFD0"/>
                  </a:solidFill>
                  <a:latin typeface="Times New Roman"/>
                  <a:ea typeface="Times New Roman"/>
                  <a:cs typeface="Times New Roman"/>
                  <a:sym typeface="Times New Roman"/>
                </a:rPr>
              </a:br>
              <a:r>
                <a:rPr lang="pt-BR" sz="3200" b="1" i="0" u="none" strike="noStrike" cap="none">
                  <a:solidFill>
                    <a:srgbClr val="CBCFD0"/>
                  </a:solidFill>
                  <a:latin typeface="Times New Roman"/>
                  <a:ea typeface="Times New Roman"/>
                  <a:cs typeface="Times New Roman"/>
                  <a:sym typeface="Times New Roman"/>
                </a:rPr>
                <a:t>(Verifique)</a:t>
              </a:r>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1"/>
        <p:cNvGrpSpPr/>
        <p:nvPr/>
      </p:nvGrpSpPr>
      <p:grpSpPr>
        <a:xfrm>
          <a:off x="0" y="0"/>
          <a:ext cx="0" cy="0"/>
          <a:chOff x="0" y="0"/>
          <a:chExt cx="0" cy="0"/>
        </a:xfrm>
      </p:grpSpPr>
      <p:pic>
        <p:nvPicPr>
          <p:cNvPr id="142" name="Google Shape;142;p16"/>
          <p:cNvPicPr preferRelativeResize="0"/>
          <p:nvPr/>
        </p:nvPicPr>
        <p:blipFill rotWithShape="1">
          <a:blip r:embed="rId3">
            <a:alphaModFix/>
          </a:blip>
          <a:srcRect/>
          <a:stretch/>
        </p:blipFill>
        <p:spPr>
          <a:xfrm>
            <a:off x="1" y="0"/>
            <a:ext cx="12191998" cy="6857999"/>
          </a:xfrm>
          <a:prstGeom prst="rect">
            <a:avLst/>
          </a:prstGeom>
          <a:noFill/>
          <a:ln>
            <a:noFill/>
          </a:ln>
        </p:spPr>
      </p:pic>
      <p:sp>
        <p:nvSpPr>
          <p:cNvPr id="143" name="Google Shape;143;p16"/>
          <p:cNvSpPr/>
          <p:nvPr/>
        </p:nvSpPr>
        <p:spPr>
          <a:xfrm>
            <a:off x="2865454" y="198455"/>
            <a:ext cx="6461089" cy="6461089"/>
          </a:xfrm>
          <a:prstGeom prst="ellipse">
            <a:avLst/>
          </a:prstGeom>
          <a:noFill/>
          <a:ln w="76200" cap="flat" cmpd="sng">
            <a:solidFill>
              <a:srgbClr val="595959"/>
            </a:solidFill>
            <a:prstDash val="dot"/>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4" name="Google Shape;144;p16"/>
          <p:cNvSpPr/>
          <p:nvPr/>
        </p:nvSpPr>
        <p:spPr>
          <a:xfrm rot="2151777">
            <a:off x="3087018" y="1594239"/>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5" name="Google Shape;145;p16"/>
          <p:cNvSpPr/>
          <p:nvPr/>
        </p:nvSpPr>
        <p:spPr>
          <a:xfrm rot="4274931">
            <a:off x="5186626" y="102059"/>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6" name="Google Shape;146;p16"/>
          <p:cNvSpPr/>
          <p:nvPr/>
        </p:nvSpPr>
        <p:spPr>
          <a:xfrm rot="7137237">
            <a:off x="7536206" y="488901"/>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7" name="Google Shape;147;p16"/>
          <p:cNvSpPr/>
          <p:nvPr/>
        </p:nvSpPr>
        <p:spPr>
          <a:xfrm rot="-735808">
            <a:off x="2766798" y="4177921"/>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8" name="Google Shape;148;p16"/>
          <p:cNvSpPr/>
          <p:nvPr/>
        </p:nvSpPr>
        <p:spPr>
          <a:xfrm rot="-2643284">
            <a:off x="4145096" y="6008768"/>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9" name="Google Shape;149;p16"/>
          <p:cNvSpPr/>
          <p:nvPr/>
        </p:nvSpPr>
        <p:spPr>
          <a:xfrm rot="-5400000">
            <a:off x="6363558" y="6448246"/>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0" name="Google Shape;150;p16"/>
          <p:cNvSpPr/>
          <p:nvPr/>
        </p:nvSpPr>
        <p:spPr>
          <a:xfrm rot="-8591075">
            <a:off x="8384953" y="5284312"/>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1" name="Google Shape;151;p16"/>
          <p:cNvSpPr/>
          <p:nvPr/>
        </p:nvSpPr>
        <p:spPr>
          <a:xfrm rot="10800000">
            <a:off x="9095431" y="3253153"/>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2" name="Google Shape;152;p16"/>
          <p:cNvSpPr/>
          <p:nvPr/>
        </p:nvSpPr>
        <p:spPr>
          <a:xfrm rot="9269343">
            <a:off x="8785607" y="1872145"/>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3" name="Google Shape;153;p16"/>
          <p:cNvSpPr txBox="1"/>
          <p:nvPr/>
        </p:nvSpPr>
        <p:spPr>
          <a:xfrm>
            <a:off x="345267" y="4641194"/>
            <a:ext cx="2100105" cy="553957"/>
          </a:xfrm>
          <a:prstGeom prst="rect">
            <a:avLst/>
          </a:prstGeom>
          <a:solidFill>
            <a:srgbClr val="DDEAF6"/>
          </a:solidFill>
          <a:ln w="9525" cap="flat" cmpd="sng">
            <a:solidFill>
              <a:srgbClr val="7F7F7F"/>
            </a:solidFill>
            <a:prstDash val="solid"/>
            <a:round/>
            <a:headEnd type="none" w="sm" len="sm"/>
            <a:tailEnd type="none" w="sm" len="sm"/>
          </a:ln>
        </p:spPr>
        <p:txBody>
          <a:bodyPr spcFirstLastPara="1" wrap="square" lIns="91425" tIns="45700" rIns="91425" bIns="45700" anchor="t" anchorCtr="0">
            <a:spAutoFit/>
          </a:bodyPr>
          <a:lstStyle/>
          <a:p>
            <a:pPr marL="285750" marR="0" lvl="0" indent="-285750" algn="l" rtl="0">
              <a:lnSpc>
                <a:spcPct val="100000"/>
              </a:lnSpc>
              <a:spcBef>
                <a:spcPts val="0"/>
              </a:spcBef>
              <a:spcAft>
                <a:spcPts val="0"/>
              </a:spcAft>
              <a:buClr>
                <a:srgbClr val="595959"/>
              </a:buClr>
              <a:buSzPts val="1500"/>
              <a:buFont typeface="Arial"/>
              <a:buChar char="•"/>
            </a:pPr>
            <a:r>
              <a:rPr lang="pt-BR" sz="1500" b="1" i="0" u="none" strike="noStrike" cap="none">
                <a:solidFill>
                  <a:srgbClr val="595959"/>
                </a:solidFill>
                <a:latin typeface="Century Gothic"/>
                <a:ea typeface="Century Gothic"/>
                <a:cs typeface="Century Gothic"/>
                <a:sym typeface="Century Gothic"/>
              </a:rPr>
              <a:t>Descrição</a:t>
            </a:r>
            <a:endParaRPr/>
          </a:p>
          <a:p>
            <a:pPr marL="285750" marR="0" lvl="0" indent="-285750" algn="l" rtl="0">
              <a:lnSpc>
                <a:spcPct val="100000"/>
              </a:lnSpc>
              <a:spcBef>
                <a:spcPts val="0"/>
              </a:spcBef>
              <a:spcAft>
                <a:spcPts val="0"/>
              </a:spcAft>
              <a:buClr>
                <a:srgbClr val="595959"/>
              </a:buClr>
              <a:buSzPts val="1500"/>
              <a:buFont typeface="Arial"/>
              <a:buChar char="•"/>
            </a:pPr>
            <a:r>
              <a:rPr lang="pt-BR" sz="1500" b="1" i="0" u="none" strike="noStrike" cap="none">
                <a:solidFill>
                  <a:srgbClr val="595959"/>
                </a:solidFill>
                <a:latin typeface="Century Gothic"/>
                <a:ea typeface="Century Gothic"/>
                <a:cs typeface="Century Gothic"/>
                <a:sym typeface="Century Gothic"/>
              </a:rPr>
              <a:t>Descrição</a:t>
            </a:r>
            <a:endParaRPr/>
          </a:p>
        </p:txBody>
      </p:sp>
      <p:pic>
        <p:nvPicPr>
          <p:cNvPr id="154" name="Google Shape;154;p16" descr="Ilustração de lista de verificação"/>
          <p:cNvPicPr preferRelativeResize="0"/>
          <p:nvPr/>
        </p:nvPicPr>
        <p:blipFill rotWithShape="1">
          <a:blip r:embed="rId4">
            <a:alphaModFix/>
          </a:blip>
          <a:srcRect/>
          <a:stretch/>
        </p:blipFill>
        <p:spPr>
          <a:xfrm>
            <a:off x="849868" y="3428999"/>
            <a:ext cx="914400" cy="914400"/>
          </a:xfrm>
          <a:prstGeom prst="rect">
            <a:avLst/>
          </a:prstGeom>
          <a:noFill/>
          <a:ln>
            <a:noFill/>
          </a:ln>
        </p:spPr>
      </p:pic>
      <p:grpSp>
        <p:nvGrpSpPr>
          <p:cNvPr id="155" name="Google Shape;155;p16"/>
          <p:cNvGrpSpPr/>
          <p:nvPr/>
        </p:nvGrpSpPr>
        <p:grpSpPr>
          <a:xfrm>
            <a:off x="3648071" y="1362848"/>
            <a:ext cx="4853222" cy="4294293"/>
            <a:chOff x="3648071" y="1362848"/>
            <a:chExt cx="4853222" cy="4294293"/>
          </a:xfrm>
        </p:grpSpPr>
        <p:sp>
          <p:nvSpPr>
            <p:cNvPr id="156" name="Google Shape;156;p16"/>
            <p:cNvSpPr txBox="1"/>
            <p:nvPr/>
          </p:nvSpPr>
          <p:spPr>
            <a:xfrm>
              <a:off x="6730660" y="1362848"/>
              <a:ext cx="1770633" cy="984885"/>
            </a:xfrm>
            <a:prstGeom prst="rect">
              <a:avLst/>
            </a:prstGeom>
            <a:solidFill>
              <a:srgbClr val="F6F9FD"/>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pt-BR" sz="3200" b="1" i="0" u="none" strike="noStrike" cap="none">
                  <a:solidFill>
                    <a:srgbClr val="BFC1C4"/>
                  </a:solidFill>
                  <a:latin typeface="Times New Roman"/>
                  <a:ea typeface="Times New Roman"/>
                  <a:cs typeface="Times New Roman"/>
                  <a:sym typeface="Times New Roman"/>
                </a:rPr>
                <a:t>Plan</a:t>
              </a:r>
              <a:br>
                <a:rPr lang="pt-BR" sz="3200" b="1" i="0" u="none" strike="noStrike" cap="none">
                  <a:solidFill>
                    <a:srgbClr val="BFC1C4"/>
                  </a:solidFill>
                  <a:latin typeface="Times New Roman"/>
                  <a:ea typeface="Times New Roman"/>
                  <a:cs typeface="Times New Roman"/>
                  <a:sym typeface="Times New Roman"/>
                </a:rPr>
              </a:br>
              <a:r>
                <a:rPr lang="pt-BR" sz="3200" b="1" i="0" u="none" strike="noStrike" cap="none">
                  <a:solidFill>
                    <a:srgbClr val="BFC1C4"/>
                  </a:solidFill>
                  <a:latin typeface="Times New Roman"/>
                  <a:ea typeface="Times New Roman"/>
                  <a:cs typeface="Times New Roman"/>
                  <a:sym typeface="Times New Roman"/>
                </a:rPr>
                <a:t>(Planeje)</a:t>
              </a:r>
              <a:endParaRPr/>
            </a:p>
          </p:txBody>
        </p:sp>
        <p:sp>
          <p:nvSpPr>
            <p:cNvPr id="157" name="Google Shape;157;p16"/>
            <p:cNvSpPr txBox="1"/>
            <p:nvPr/>
          </p:nvSpPr>
          <p:spPr>
            <a:xfrm>
              <a:off x="6619876" y="4672256"/>
              <a:ext cx="1705793" cy="984885"/>
            </a:xfrm>
            <a:prstGeom prst="rect">
              <a:avLst/>
            </a:prstGeom>
            <a:solidFill>
              <a:srgbClr val="F7F7F7"/>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pt-BR" sz="3200" b="1" i="0" u="none" strike="noStrike" cap="none">
                  <a:solidFill>
                    <a:srgbClr val="BEBFC0"/>
                  </a:solidFill>
                  <a:latin typeface="Times New Roman"/>
                  <a:ea typeface="Times New Roman"/>
                  <a:cs typeface="Times New Roman"/>
                  <a:sym typeface="Times New Roman"/>
                </a:rPr>
                <a:t>Do</a:t>
              </a:r>
              <a:br>
                <a:rPr lang="pt-BR" sz="3200" b="1" i="0" u="none" strike="noStrike" cap="none">
                  <a:solidFill>
                    <a:srgbClr val="BEBFC0"/>
                  </a:solidFill>
                  <a:latin typeface="Times New Roman"/>
                  <a:ea typeface="Times New Roman"/>
                  <a:cs typeface="Times New Roman"/>
                  <a:sym typeface="Times New Roman"/>
                </a:rPr>
              </a:br>
              <a:r>
                <a:rPr lang="pt-BR" sz="3200" b="1" i="0" u="none" strike="noStrike" cap="none">
                  <a:solidFill>
                    <a:srgbClr val="BEBFC0"/>
                  </a:solidFill>
                  <a:latin typeface="Times New Roman"/>
                  <a:ea typeface="Times New Roman"/>
                  <a:cs typeface="Times New Roman"/>
                  <a:sym typeface="Times New Roman"/>
                </a:rPr>
                <a:t>(Faça)</a:t>
              </a:r>
              <a:endParaRPr/>
            </a:p>
          </p:txBody>
        </p:sp>
        <p:sp>
          <p:nvSpPr>
            <p:cNvPr id="158" name="Google Shape;158;p16"/>
            <p:cNvSpPr txBox="1"/>
            <p:nvPr/>
          </p:nvSpPr>
          <p:spPr>
            <a:xfrm>
              <a:off x="3770805" y="1362848"/>
              <a:ext cx="1647825" cy="984885"/>
            </a:xfrm>
            <a:prstGeom prst="rect">
              <a:avLst/>
            </a:prstGeom>
            <a:solidFill>
              <a:srgbClr val="F6FBF9"/>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pt-BR" sz="3200" b="1" i="0" u="none" strike="noStrike" cap="none">
                  <a:solidFill>
                    <a:srgbClr val="BFC2C2"/>
                  </a:solidFill>
                  <a:latin typeface="Times New Roman"/>
                  <a:ea typeface="Times New Roman"/>
                  <a:cs typeface="Times New Roman"/>
                  <a:sym typeface="Times New Roman"/>
                </a:rPr>
                <a:t>Act</a:t>
              </a:r>
              <a:endParaRPr/>
            </a:p>
            <a:p>
              <a:pPr marL="0" marR="0" lvl="0" indent="0" algn="ctr" rtl="0">
                <a:lnSpc>
                  <a:spcPct val="100000"/>
                </a:lnSpc>
                <a:spcBef>
                  <a:spcPts val="0"/>
                </a:spcBef>
                <a:spcAft>
                  <a:spcPts val="0"/>
                </a:spcAft>
                <a:buNone/>
              </a:pPr>
              <a:r>
                <a:rPr lang="pt-BR" sz="3200" b="1" i="0" u="none" strike="noStrike" cap="none">
                  <a:solidFill>
                    <a:srgbClr val="BFC2C2"/>
                  </a:solidFill>
                  <a:latin typeface="Times New Roman"/>
                  <a:ea typeface="Times New Roman"/>
                  <a:cs typeface="Times New Roman"/>
                  <a:sym typeface="Times New Roman"/>
                </a:rPr>
                <a:t>(Aja)</a:t>
              </a:r>
              <a:endParaRPr/>
            </a:p>
          </p:txBody>
        </p:sp>
        <p:sp>
          <p:nvSpPr>
            <p:cNvPr id="159" name="Google Shape;159;p16"/>
            <p:cNvSpPr txBox="1"/>
            <p:nvPr/>
          </p:nvSpPr>
          <p:spPr>
            <a:xfrm>
              <a:off x="3648071" y="4650950"/>
              <a:ext cx="2038356" cy="738664"/>
            </a:xfrm>
            <a:prstGeom prst="rect">
              <a:avLst/>
            </a:prstGeom>
            <a:solidFill>
              <a:srgbClr val="D2EBF0"/>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pt-BR" sz="2400" b="1" i="0" u="none" strike="noStrike" cap="none">
                  <a:solidFill>
                    <a:srgbClr val="F3FAFB"/>
                  </a:solidFill>
                  <a:latin typeface="Times New Roman"/>
                  <a:ea typeface="Times New Roman"/>
                  <a:cs typeface="Times New Roman"/>
                  <a:sym typeface="Times New Roman"/>
                </a:rPr>
                <a:t>Check</a:t>
              </a:r>
              <a:br>
                <a:rPr lang="pt-BR" sz="2400" b="1" i="0" u="none" strike="noStrike" cap="none">
                  <a:solidFill>
                    <a:srgbClr val="F3FAFB"/>
                  </a:solidFill>
                  <a:latin typeface="Times New Roman"/>
                  <a:ea typeface="Times New Roman"/>
                  <a:cs typeface="Times New Roman"/>
                  <a:sym typeface="Times New Roman"/>
                </a:rPr>
              </a:br>
              <a:r>
                <a:rPr lang="pt-BR" sz="2400" b="1" i="0" u="none" strike="noStrike" cap="none">
                  <a:solidFill>
                    <a:srgbClr val="F3FAFB"/>
                  </a:solidFill>
                  <a:latin typeface="Times New Roman"/>
                  <a:ea typeface="Times New Roman"/>
                  <a:cs typeface="Times New Roman"/>
                  <a:sym typeface="Times New Roman"/>
                </a:rPr>
                <a:t>(Verifique)</a:t>
              </a:r>
              <a:endParaRPr/>
            </a:p>
          </p:txBody>
        </p:sp>
        <p:sp>
          <p:nvSpPr>
            <p:cNvPr id="160" name="Google Shape;160;p16"/>
            <p:cNvSpPr txBox="1"/>
            <p:nvPr/>
          </p:nvSpPr>
          <p:spPr>
            <a:xfrm>
              <a:off x="3890964" y="4672256"/>
              <a:ext cx="1924052" cy="984885"/>
            </a:xfrm>
            <a:prstGeom prst="rect">
              <a:avLst/>
            </a:prstGeom>
            <a:solidFill>
              <a:srgbClr val="D2EBF0"/>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pt-BR" sz="3200" b="1" i="0" u="none" strike="noStrike" cap="none">
                  <a:solidFill>
                    <a:srgbClr val="414142"/>
                  </a:solidFill>
                  <a:latin typeface="Times New Roman"/>
                  <a:ea typeface="Times New Roman"/>
                  <a:cs typeface="Times New Roman"/>
                  <a:sym typeface="Times New Roman"/>
                </a:rPr>
                <a:t>Check</a:t>
              </a:r>
              <a:br>
                <a:rPr lang="pt-BR" sz="3200" b="1" i="0" u="none" strike="noStrike" cap="none">
                  <a:solidFill>
                    <a:srgbClr val="414142"/>
                  </a:solidFill>
                  <a:latin typeface="Times New Roman"/>
                  <a:ea typeface="Times New Roman"/>
                  <a:cs typeface="Times New Roman"/>
                  <a:sym typeface="Times New Roman"/>
                </a:rPr>
              </a:br>
              <a:r>
                <a:rPr lang="pt-BR" sz="3200" b="1" i="0" u="none" strike="noStrike" cap="none">
                  <a:solidFill>
                    <a:srgbClr val="414142"/>
                  </a:solidFill>
                  <a:latin typeface="Times New Roman"/>
                  <a:ea typeface="Times New Roman"/>
                  <a:cs typeface="Times New Roman"/>
                  <a:sym typeface="Times New Roman"/>
                </a:rPr>
                <a:t>(Verifique)</a:t>
              </a:r>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4"/>
        <p:cNvGrpSpPr/>
        <p:nvPr/>
      </p:nvGrpSpPr>
      <p:grpSpPr>
        <a:xfrm>
          <a:off x="0" y="0"/>
          <a:ext cx="0" cy="0"/>
          <a:chOff x="0" y="0"/>
          <a:chExt cx="0" cy="0"/>
        </a:xfrm>
      </p:grpSpPr>
      <p:pic>
        <p:nvPicPr>
          <p:cNvPr id="165" name="Google Shape;165;p17"/>
          <p:cNvPicPr preferRelativeResize="0"/>
          <p:nvPr/>
        </p:nvPicPr>
        <p:blipFill rotWithShape="1">
          <a:blip r:embed="rId3">
            <a:alphaModFix/>
          </a:blip>
          <a:srcRect/>
          <a:stretch/>
        </p:blipFill>
        <p:spPr>
          <a:xfrm>
            <a:off x="1" y="0"/>
            <a:ext cx="12191998" cy="6857999"/>
          </a:xfrm>
          <a:prstGeom prst="rect">
            <a:avLst/>
          </a:prstGeom>
          <a:noFill/>
          <a:ln>
            <a:noFill/>
          </a:ln>
        </p:spPr>
      </p:pic>
      <p:sp>
        <p:nvSpPr>
          <p:cNvPr id="166" name="Google Shape;166;p17"/>
          <p:cNvSpPr/>
          <p:nvPr/>
        </p:nvSpPr>
        <p:spPr>
          <a:xfrm>
            <a:off x="2865454" y="198455"/>
            <a:ext cx="6461089" cy="6461089"/>
          </a:xfrm>
          <a:prstGeom prst="ellipse">
            <a:avLst/>
          </a:prstGeom>
          <a:noFill/>
          <a:ln w="76200" cap="flat" cmpd="sng">
            <a:solidFill>
              <a:srgbClr val="595959"/>
            </a:solidFill>
            <a:prstDash val="dot"/>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7" name="Google Shape;167;p17"/>
          <p:cNvSpPr/>
          <p:nvPr/>
        </p:nvSpPr>
        <p:spPr>
          <a:xfrm rot="2151777">
            <a:off x="3087018" y="1594239"/>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8" name="Google Shape;168;p17"/>
          <p:cNvSpPr/>
          <p:nvPr/>
        </p:nvSpPr>
        <p:spPr>
          <a:xfrm rot="4274931">
            <a:off x="5186626" y="102059"/>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9" name="Google Shape;169;p17"/>
          <p:cNvSpPr/>
          <p:nvPr/>
        </p:nvSpPr>
        <p:spPr>
          <a:xfrm rot="7137237">
            <a:off x="7536206" y="488901"/>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0" name="Google Shape;170;p17"/>
          <p:cNvSpPr/>
          <p:nvPr/>
        </p:nvSpPr>
        <p:spPr>
          <a:xfrm rot="-735808">
            <a:off x="2766798" y="4177921"/>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17"/>
          <p:cNvSpPr/>
          <p:nvPr/>
        </p:nvSpPr>
        <p:spPr>
          <a:xfrm rot="-2643284">
            <a:off x="4145096" y="6008768"/>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2" name="Google Shape;172;p17"/>
          <p:cNvSpPr/>
          <p:nvPr/>
        </p:nvSpPr>
        <p:spPr>
          <a:xfrm rot="-5400000">
            <a:off x="6363558" y="6448246"/>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3" name="Google Shape;173;p17"/>
          <p:cNvSpPr/>
          <p:nvPr/>
        </p:nvSpPr>
        <p:spPr>
          <a:xfrm rot="-8591075">
            <a:off x="8384953" y="5284312"/>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4" name="Google Shape;174;p17"/>
          <p:cNvSpPr/>
          <p:nvPr/>
        </p:nvSpPr>
        <p:spPr>
          <a:xfrm rot="10800000">
            <a:off x="9095431" y="3253153"/>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5" name="Google Shape;175;p17"/>
          <p:cNvSpPr/>
          <p:nvPr/>
        </p:nvSpPr>
        <p:spPr>
          <a:xfrm rot="9269343">
            <a:off x="8785607" y="1872145"/>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6" name="Google Shape;176;p17"/>
          <p:cNvSpPr txBox="1"/>
          <p:nvPr/>
        </p:nvSpPr>
        <p:spPr>
          <a:xfrm>
            <a:off x="382675" y="1492179"/>
            <a:ext cx="2100105" cy="553957"/>
          </a:xfrm>
          <a:prstGeom prst="rect">
            <a:avLst/>
          </a:prstGeom>
          <a:solidFill>
            <a:srgbClr val="E1EFD8"/>
          </a:solidFill>
          <a:ln w="9525" cap="flat" cmpd="sng">
            <a:solidFill>
              <a:srgbClr val="7F7F7F"/>
            </a:solidFill>
            <a:prstDash val="solid"/>
            <a:round/>
            <a:headEnd type="none" w="sm" len="sm"/>
            <a:tailEnd type="none" w="sm" len="sm"/>
          </a:ln>
        </p:spPr>
        <p:txBody>
          <a:bodyPr spcFirstLastPara="1" wrap="square" lIns="91425" tIns="45700" rIns="91425" bIns="45700" anchor="t" anchorCtr="0">
            <a:spAutoFit/>
          </a:bodyPr>
          <a:lstStyle/>
          <a:p>
            <a:pPr marL="285750" marR="0" lvl="0" indent="-285750" algn="l" rtl="0">
              <a:lnSpc>
                <a:spcPct val="100000"/>
              </a:lnSpc>
              <a:spcBef>
                <a:spcPts val="0"/>
              </a:spcBef>
              <a:spcAft>
                <a:spcPts val="0"/>
              </a:spcAft>
              <a:buClr>
                <a:srgbClr val="595959"/>
              </a:buClr>
              <a:buSzPts val="1500"/>
              <a:buFont typeface="Arial"/>
              <a:buChar char="•"/>
            </a:pPr>
            <a:r>
              <a:rPr lang="pt-BR" sz="1500" b="1" i="0" u="none" strike="noStrike" cap="none">
                <a:solidFill>
                  <a:srgbClr val="595959"/>
                </a:solidFill>
                <a:latin typeface="Century Gothic"/>
                <a:ea typeface="Century Gothic"/>
                <a:cs typeface="Century Gothic"/>
                <a:sym typeface="Century Gothic"/>
              </a:rPr>
              <a:t>Descrição</a:t>
            </a:r>
            <a:endParaRPr/>
          </a:p>
          <a:p>
            <a:pPr marL="285750" marR="0" lvl="0" indent="-285750" algn="l" rtl="0">
              <a:lnSpc>
                <a:spcPct val="100000"/>
              </a:lnSpc>
              <a:spcBef>
                <a:spcPts val="0"/>
              </a:spcBef>
              <a:spcAft>
                <a:spcPts val="0"/>
              </a:spcAft>
              <a:buClr>
                <a:srgbClr val="595959"/>
              </a:buClr>
              <a:buSzPts val="1500"/>
              <a:buFont typeface="Arial"/>
              <a:buChar char="•"/>
            </a:pPr>
            <a:r>
              <a:rPr lang="pt-BR" sz="1500" b="1" i="0" u="none" strike="noStrike" cap="none">
                <a:solidFill>
                  <a:srgbClr val="595959"/>
                </a:solidFill>
                <a:latin typeface="Century Gothic"/>
                <a:ea typeface="Century Gothic"/>
                <a:cs typeface="Century Gothic"/>
                <a:sym typeface="Century Gothic"/>
              </a:rPr>
              <a:t>Descrição</a:t>
            </a:r>
            <a:endParaRPr/>
          </a:p>
        </p:txBody>
      </p:sp>
      <p:pic>
        <p:nvPicPr>
          <p:cNvPr id="177" name="Google Shape;177;p17" descr="Ilustração de claquete"/>
          <p:cNvPicPr preferRelativeResize="0"/>
          <p:nvPr/>
        </p:nvPicPr>
        <p:blipFill rotWithShape="1">
          <a:blip r:embed="rId4">
            <a:alphaModFix/>
          </a:blip>
          <a:srcRect/>
          <a:stretch/>
        </p:blipFill>
        <p:spPr>
          <a:xfrm>
            <a:off x="975528" y="198455"/>
            <a:ext cx="914400" cy="914400"/>
          </a:xfrm>
          <a:prstGeom prst="rect">
            <a:avLst/>
          </a:prstGeom>
          <a:noFill/>
          <a:ln>
            <a:noFill/>
          </a:ln>
        </p:spPr>
      </p:pic>
      <p:grpSp>
        <p:nvGrpSpPr>
          <p:cNvPr id="178" name="Google Shape;178;p17"/>
          <p:cNvGrpSpPr/>
          <p:nvPr/>
        </p:nvGrpSpPr>
        <p:grpSpPr>
          <a:xfrm>
            <a:off x="3648071" y="1362848"/>
            <a:ext cx="4853222" cy="4294293"/>
            <a:chOff x="3648071" y="1362848"/>
            <a:chExt cx="4853222" cy="4294293"/>
          </a:xfrm>
        </p:grpSpPr>
        <p:sp>
          <p:nvSpPr>
            <p:cNvPr id="179" name="Google Shape;179;p17"/>
            <p:cNvSpPr txBox="1"/>
            <p:nvPr/>
          </p:nvSpPr>
          <p:spPr>
            <a:xfrm>
              <a:off x="6730660" y="1362848"/>
              <a:ext cx="1770633" cy="984885"/>
            </a:xfrm>
            <a:prstGeom prst="rect">
              <a:avLst/>
            </a:prstGeom>
            <a:solidFill>
              <a:srgbClr val="F6F9FD"/>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pt-BR" sz="3200" b="1" i="0" u="none" strike="noStrike" cap="none">
                  <a:solidFill>
                    <a:srgbClr val="BFC1C4"/>
                  </a:solidFill>
                  <a:latin typeface="Times New Roman"/>
                  <a:ea typeface="Times New Roman"/>
                  <a:cs typeface="Times New Roman"/>
                  <a:sym typeface="Times New Roman"/>
                </a:rPr>
                <a:t>Plan</a:t>
              </a:r>
              <a:br>
                <a:rPr lang="pt-BR" sz="3200" b="1" i="0" u="none" strike="noStrike" cap="none">
                  <a:solidFill>
                    <a:srgbClr val="BFC1C4"/>
                  </a:solidFill>
                  <a:latin typeface="Times New Roman"/>
                  <a:ea typeface="Times New Roman"/>
                  <a:cs typeface="Times New Roman"/>
                  <a:sym typeface="Times New Roman"/>
                </a:rPr>
              </a:br>
              <a:r>
                <a:rPr lang="pt-BR" sz="3200" b="1" i="0" u="none" strike="noStrike" cap="none">
                  <a:solidFill>
                    <a:srgbClr val="BFC1C4"/>
                  </a:solidFill>
                  <a:latin typeface="Times New Roman"/>
                  <a:ea typeface="Times New Roman"/>
                  <a:cs typeface="Times New Roman"/>
                  <a:sym typeface="Times New Roman"/>
                </a:rPr>
                <a:t>(Planeje)</a:t>
              </a:r>
              <a:endParaRPr/>
            </a:p>
          </p:txBody>
        </p:sp>
        <p:sp>
          <p:nvSpPr>
            <p:cNvPr id="180" name="Google Shape;180;p17"/>
            <p:cNvSpPr txBox="1"/>
            <p:nvPr/>
          </p:nvSpPr>
          <p:spPr>
            <a:xfrm>
              <a:off x="6619876" y="4672256"/>
              <a:ext cx="1705793" cy="984885"/>
            </a:xfrm>
            <a:prstGeom prst="rect">
              <a:avLst/>
            </a:prstGeom>
            <a:solidFill>
              <a:srgbClr val="F7F7F7"/>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pt-BR" sz="3200" b="1" i="0" u="none" strike="noStrike" cap="none">
                  <a:solidFill>
                    <a:srgbClr val="BEBFC0"/>
                  </a:solidFill>
                  <a:latin typeface="Times New Roman"/>
                  <a:ea typeface="Times New Roman"/>
                  <a:cs typeface="Times New Roman"/>
                  <a:sym typeface="Times New Roman"/>
                </a:rPr>
                <a:t>Do</a:t>
              </a:r>
              <a:br>
                <a:rPr lang="pt-BR" sz="3200" b="1" i="0" u="none" strike="noStrike" cap="none">
                  <a:solidFill>
                    <a:srgbClr val="BEBFC0"/>
                  </a:solidFill>
                  <a:latin typeface="Times New Roman"/>
                  <a:ea typeface="Times New Roman"/>
                  <a:cs typeface="Times New Roman"/>
                  <a:sym typeface="Times New Roman"/>
                </a:rPr>
              </a:br>
              <a:r>
                <a:rPr lang="pt-BR" sz="3200" b="1" i="0" u="none" strike="noStrike" cap="none">
                  <a:solidFill>
                    <a:srgbClr val="BEBFC0"/>
                  </a:solidFill>
                  <a:latin typeface="Times New Roman"/>
                  <a:ea typeface="Times New Roman"/>
                  <a:cs typeface="Times New Roman"/>
                  <a:sym typeface="Times New Roman"/>
                </a:rPr>
                <a:t>(Faça)</a:t>
              </a:r>
              <a:endParaRPr/>
            </a:p>
          </p:txBody>
        </p:sp>
        <p:sp>
          <p:nvSpPr>
            <p:cNvPr id="181" name="Google Shape;181;p17"/>
            <p:cNvSpPr txBox="1"/>
            <p:nvPr/>
          </p:nvSpPr>
          <p:spPr>
            <a:xfrm>
              <a:off x="3770805" y="1362848"/>
              <a:ext cx="1647825" cy="984885"/>
            </a:xfrm>
            <a:prstGeom prst="rect">
              <a:avLst/>
            </a:prstGeom>
            <a:solidFill>
              <a:srgbClr val="DFF0E7"/>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pt-BR" sz="3200" b="1" i="0" u="none" strike="noStrike" cap="none">
                  <a:solidFill>
                    <a:srgbClr val="BFC2C2"/>
                  </a:solidFill>
                  <a:latin typeface="Times New Roman"/>
                  <a:ea typeface="Times New Roman"/>
                  <a:cs typeface="Times New Roman"/>
                  <a:sym typeface="Times New Roman"/>
                </a:rPr>
                <a:t>Act</a:t>
              </a:r>
              <a:endParaRPr/>
            </a:p>
            <a:p>
              <a:pPr marL="0" marR="0" lvl="0" indent="0" algn="ctr" rtl="0">
                <a:lnSpc>
                  <a:spcPct val="100000"/>
                </a:lnSpc>
                <a:spcBef>
                  <a:spcPts val="0"/>
                </a:spcBef>
                <a:spcAft>
                  <a:spcPts val="0"/>
                </a:spcAft>
                <a:buNone/>
              </a:pPr>
              <a:r>
                <a:rPr lang="pt-BR" sz="3200" b="1" i="0" u="none" strike="noStrike" cap="none">
                  <a:solidFill>
                    <a:srgbClr val="BFC2C2"/>
                  </a:solidFill>
                  <a:latin typeface="Times New Roman"/>
                  <a:ea typeface="Times New Roman"/>
                  <a:cs typeface="Times New Roman"/>
                  <a:sym typeface="Times New Roman"/>
                </a:rPr>
                <a:t>(Aja)</a:t>
              </a:r>
              <a:endParaRPr/>
            </a:p>
          </p:txBody>
        </p:sp>
        <p:sp>
          <p:nvSpPr>
            <p:cNvPr id="182" name="Google Shape;182;p17"/>
            <p:cNvSpPr txBox="1"/>
            <p:nvPr/>
          </p:nvSpPr>
          <p:spPr>
            <a:xfrm>
              <a:off x="3648071" y="4650950"/>
              <a:ext cx="2038356" cy="738664"/>
            </a:xfrm>
            <a:prstGeom prst="rect">
              <a:avLst/>
            </a:prstGeom>
            <a:solidFill>
              <a:srgbClr val="F3FAFB"/>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pt-BR" sz="2400" b="1" i="0" u="none" strike="noStrike" cap="none">
                  <a:solidFill>
                    <a:srgbClr val="F3FAFB"/>
                  </a:solidFill>
                  <a:latin typeface="Times New Roman"/>
                  <a:ea typeface="Times New Roman"/>
                  <a:cs typeface="Times New Roman"/>
                  <a:sym typeface="Times New Roman"/>
                </a:rPr>
                <a:t>Check</a:t>
              </a:r>
              <a:br>
                <a:rPr lang="pt-BR" sz="2400" b="1" i="0" u="none" strike="noStrike" cap="none">
                  <a:solidFill>
                    <a:srgbClr val="F3FAFB"/>
                  </a:solidFill>
                  <a:latin typeface="Times New Roman"/>
                  <a:ea typeface="Times New Roman"/>
                  <a:cs typeface="Times New Roman"/>
                  <a:sym typeface="Times New Roman"/>
                </a:rPr>
              </a:br>
              <a:r>
                <a:rPr lang="pt-BR" sz="2400" b="1" i="0" u="none" strike="noStrike" cap="none">
                  <a:solidFill>
                    <a:srgbClr val="F3FAFB"/>
                  </a:solidFill>
                  <a:latin typeface="Times New Roman"/>
                  <a:ea typeface="Times New Roman"/>
                  <a:cs typeface="Times New Roman"/>
                  <a:sym typeface="Times New Roman"/>
                </a:rPr>
                <a:t>(Verifique)</a:t>
              </a:r>
              <a:endParaRPr/>
            </a:p>
          </p:txBody>
        </p:sp>
        <p:sp>
          <p:nvSpPr>
            <p:cNvPr id="183" name="Google Shape;183;p17"/>
            <p:cNvSpPr txBox="1"/>
            <p:nvPr/>
          </p:nvSpPr>
          <p:spPr>
            <a:xfrm>
              <a:off x="3890964" y="4672256"/>
              <a:ext cx="1924052" cy="984885"/>
            </a:xfrm>
            <a:prstGeom prst="rect">
              <a:avLst/>
            </a:prstGeom>
            <a:solidFill>
              <a:srgbClr val="F3FAFB"/>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pt-BR" sz="3200" b="1" i="0" u="none" strike="noStrike" cap="none">
                  <a:solidFill>
                    <a:srgbClr val="414142"/>
                  </a:solidFill>
                  <a:latin typeface="Times New Roman"/>
                  <a:ea typeface="Times New Roman"/>
                  <a:cs typeface="Times New Roman"/>
                  <a:sym typeface="Times New Roman"/>
                </a:rPr>
                <a:t>Check</a:t>
              </a:r>
              <a:br>
                <a:rPr lang="pt-BR" sz="3200" b="1" i="0" u="none" strike="noStrike" cap="none">
                  <a:solidFill>
                    <a:srgbClr val="414142"/>
                  </a:solidFill>
                  <a:latin typeface="Times New Roman"/>
                  <a:ea typeface="Times New Roman"/>
                  <a:cs typeface="Times New Roman"/>
                  <a:sym typeface="Times New Roman"/>
                </a:rPr>
              </a:br>
              <a:r>
                <a:rPr lang="pt-BR" sz="3200" b="1" i="0" u="none" strike="noStrike" cap="none">
                  <a:solidFill>
                    <a:srgbClr val="414142"/>
                  </a:solidFill>
                  <a:latin typeface="Times New Roman"/>
                  <a:ea typeface="Times New Roman"/>
                  <a:cs typeface="Times New Roman"/>
                  <a:sym typeface="Times New Roman"/>
                </a:rPr>
                <a:t>(Verifique)</a:t>
              </a:r>
              <a:endParaRPr/>
            </a:p>
          </p:txBody>
        </p:sp>
      </p:grpSp>
      <p:sp>
        <p:nvSpPr>
          <p:cNvPr id="2" name="Text Box 1">
            <a:extLst>
              <a:ext uri="{FF2B5EF4-FFF2-40B4-BE49-F238E27FC236}">
                <a16:creationId xmlns:a16="http://schemas.microsoft.com/office/drawing/2014/main" id="{32D8833E-640F-2C01-6F52-B91F85E6B37D}"/>
              </a:ext>
            </a:extLst>
          </p:cNvPr>
          <p:cNvSpPr txBox="1">
            <a:spLocks noChangeArrowheads="1"/>
          </p:cNvSpPr>
          <p:nvPr/>
        </p:nvSpPr>
        <p:spPr bwMode="auto">
          <a:xfrm>
            <a:off x="-2" y="6638067"/>
            <a:ext cx="12192000" cy="353695"/>
          </a:xfrm>
          <a:prstGeom prst="rect">
            <a:avLst/>
          </a:prstGeom>
          <a:noFill/>
          <a:ln w="9525">
            <a:noFill/>
            <a:miter lim="800000"/>
            <a:headEnd/>
            <a:tailEnd/>
          </a:ln>
        </p:spPr>
        <p:txBody>
          <a:bodyPr rot="0" vert="horz" wrap="square" lIns="91440" tIns="45720" rIns="91440" bIns="45720" anchor="t" anchorCtr="0">
            <a:noAutofit/>
          </a:bodyPr>
          <a:lstStyle/>
          <a:p>
            <a:pPr algn="ctr">
              <a:lnSpc>
                <a:spcPct val="115000"/>
              </a:lnSpc>
              <a:spcAft>
                <a:spcPts val="800"/>
              </a:spcAft>
            </a:pPr>
            <a:r>
              <a:rPr lang="pt-BR" sz="1200" i="1" kern="100" dirty="0">
                <a:solidFill>
                  <a:srgbClr val="001033"/>
                </a:solidFill>
                <a:effectLst/>
                <a:latin typeface="Century Gothic" panose="020B0502020202020204" pitchFamily="34" charset="0"/>
                <a:ea typeface="等线" panose="02010600030101010101" pitchFamily="2" charset="-122"/>
                <a:cs typeface="Arial" panose="020B0604020202020204" pitchFamily="34" charset="0"/>
              </a:rPr>
              <a:t>Fornecido pela Smartsheet, Inc.</a:t>
            </a:r>
            <a:endParaRPr lang="en-US" sz="1200" kern="100" dirty="0">
              <a:solidFill>
                <a:srgbClr val="001033"/>
              </a:solidFill>
              <a:effectLst/>
              <a:latin typeface="Century Gothic" panose="020B0502020202020204" pitchFamily="34" charset="0"/>
              <a:ea typeface="等线" panose="02010600030101010101" pitchFamily="2" charset="-122"/>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8"/>
        <p:cNvGrpSpPr/>
        <p:nvPr/>
      </p:nvGrpSpPr>
      <p:grpSpPr>
        <a:xfrm>
          <a:off x="0" y="0"/>
          <a:ext cx="0" cy="0"/>
          <a:chOff x="0" y="0"/>
          <a:chExt cx="0" cy="0"/>
        </a:xfrm>
      </p:grpSpPr>
      <p:graphicFrame>
        <p:nvGraphicFramePr>
          <p:cNvPr id="189" name="Google Shape;189;p18"/>
          <p:cNvGraphicFramePr/>
          <p:nvPr/>
        </p:nvGraphicFramePr>
        <p:xfrm>
          <a:off x="787790" y="1050352"/>
          <a:ext cx="10227225" cy="2468350"/>
        </p:xfrm>
        <a:graphic>
          <a:graphicData uri="http://schemas.openxmlformats.org/drawingml/2006/table">
            <a:tbl>
              <a:tblPr firstRow="1" firstCol="1" bandRow="1">
                <a:noFill/>
                <a:tableStyleId>{D51DE7FD-9DBB-4E63-8A04-83C873CA3C37}</a:tableStyleId>
              </a:tblPr>
              <a:tblGrid>
                <a:gridCol w="10227225">
                  <a:extLst>
                    <a:ext uri="{9D8B030D-6E8A-4147-A177-3AD203B41FA5}">
                      <a16:colId xmlns:a16="http://schemas.microsoft.com/office/drawing/2014/main" val="20000"/>
                    </a:ext>
                  </a:extLst>
                </a:gridCol>
              </a:tblGrid>
              <a:tr h="2468350">
                <a:tc>
                  <a:txBody>
                    <a:bodyPr/>
                    <a:lstStyle/>
                    <a:p>
                      <a:pPr marL="0" marR="0" lvl="0" indent="0" algn="ctr" rtl="0">
                        <a:lnSpc>
                          <a:spcPct val="100000"/>
                        </a:lnSpc>
                        <a:spcBef>
                          <a:spcPts val="0"/>
                        </a:spcBef>
                        <a:spcAft>
                          <a:spcPts val="0"/>
                        </a:spcAft>
                        <a:buClr>
                          <a:srgbClr val="000000"/>
                        </a:buClr>
                        <a:buSzPts val="1600"/>
                        <a:buFont typeface="Arial"/>
                        <a:buNone/>
                      </a:pPr>
                      <a:r>
                        <a:rPr lang="pt-BR" sz="1600" b="1" u="none" strike="noStrike" cap="none">
                          <a:solidFill>
                            <a:schemeClr val="dk1"/>
                          </a:solidFill>
                          <a:latin typeface="Century Gothic"/>
                          <a:ea typeface="Century Gothic"/>
                          <a:cs typeface="Century Gothic"/>
                          <a:sym typeface="Century Gothic"/>
                        </a:rPr>
                        <a:t>AVISO DE ISENÇÃO DE RESPONSABILIDADE</a:t>
                      </a:r>
                      <a:endParaRPr/>
                    </a:p>
                    <a:p>
                      <a:pPr marL="0" marR="0" lvl="0" indent="0" algn="l" rtl="0">
                        <a:lnSpc>
                          <a:spcPct val="100000"/>
                        </a:lnSpc>
                        <a:spcBef>
                          <a:spcPts val="0"/>
                        </a:spcBef>
                        <a:spcAft>
                          <a:spcPts val="0"/>
                        </a:spcAft>
                        <a:buClr>
                          <a:srgbClr val="000000"/>
                        </a:buClr>
                        <a:buSzPts val="1200"/>
                        <a:buFont typeface="Arial"/>
                        <a:buNone/>
                      </a:pPr>
                      <a:r>
                        <a:rPr lang="pt-BR" sz="1200" b="0" u="none" strike="noStrike" cap="none">
                          <a:solidFill>
                            <a:schemeClr val="dk1"/>
                          </a:solidFill>
                          <a:latin typeface="Century Gothic"/>
                          <a:ea typeface="Century Gothic"/>
                          <a:cs typeface="Century Gothic"/>
                          <a:sym typeface="Century Gothic"/>
                        </a:rPr>
                        <a:t> </a:t>
                      </a:r>
                      <a:endParaRPr/>
                    </a:p>
                    <a:p>
                      <a:pPr marL="0" marR="0" lvl="0" indent="0" algn="l" rtl="0">
                        <a:lnSpc>
                          <a:spcPct val="100000"/>
                        </a:lnSpc>
                        <a:spcBef>
                          <a:spcPts val="0"/>
                        </a:spcBef>
                        <a:spcAft>
                          <a:spcPts val="0"/>
                        </a:spcAft>
                        <a:buClr>
                          <a:srgbClr val="000000"/>
                        </a:buClr>
                        <a:buSzPts val="1600"/>
                        <a:buFont typeface="Arial"/>
                        <a:buNone/>
                      </a:pPr>
                      <a:r>
                        <a:rPr lang="pt-BR" sz="1600" b="0" u="none" strike="noStrike" cap="none">
                          <a:solidFill>
                            <a:schemeClr val="dk1"/>
                          </a:solidFill>
                          <a:latin typeface="Century Gothic"/>
                          <a:ea typeface="Century Gothic"/>
                          <a:cs typeface="Century Gothic"/>
                          <a:sym typeface="Century Gothic"/>
                        </a:rPr>
                        <a:t>Artigos, modelos ou informações disponibilizados pela Smartsheet no site são apenas para referência. Trabalhamos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relacionados contidos no site. Portanto, toda confiança que você depositar nas informações será estritamente por sua própria conta e risco.</a:t>
                      </a:r>
                      <a:endParaRPr/>
                    </a:p>
                  </a:txBody>
                  <a:tcPr marL="365750" marR="73025" marT="0" marB="0" anchor="ctr">
                    <a:lnL w="76200" cap="flat" cmpd="sng">
                      <a:solidFill>
                        <a:srgbClr val="7F7F7F"/>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2"/>
                    </a:solidFill>
                  </a:tcPr>
                </a:tc>
                <a:extLst>
                  <a:ext uri="{0D108BD9-81ED-4DB2-BD59-A6C34878D82A}">
                    <a16:rowId xmlns:a16="http://schemas.microsoft.com/office/drawing/2014/main" val="10000"/>
                  </a:ext>
                </a:extLst>
              </a:tr>
            </a:tbl>
          </a:graphicData>
        </a:graphic>
      </p:graphicFrame>
    </p:spTree>
  </p:cSld>
  <p:clrMapOvr>
    <a:masterClrMapping/>
  </p:clrMapOvr>
</p:sld>
</file>

<file path=ppt/theme/theme1.xml><?xml version="1.0" encoding="utf-8"?>
<a:theme xmlns:a="http://schemas.openxmlformats.org/drawingml/2006/main" name="Тема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206</Words>
  <Application>Microsoft Macintosh PowerPoint</Application>
  <PresentationFormat>Widescreen</PresentationFormat>
  <Paragraphs>38</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Calibri</vt:lpstr>
      <vt:lpstr>Arial</vt:lpstr>
      <vt:lpstr>Times New Roman</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Brittany Johnston</cp:lastModifiedBy>
  <cp:revision>2</cp:revision>
  <dcterms:modified xsi:type="dcterms:W3CDTF">2025-09-02T19:15:13Z</dcterms:modified>
</cp:coreProperties>
</file>