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2" r:id="rId2"/>
    <p:sldId id="354" r:id="rId3"/>
    <p:sldId id="373" r:id="rId4"/>
    <p:sldId id="374" r:id="rId5"/>
    <p:sldId id="375" r:id="rId6"/>
    <p:sldId id="376" r:id="rId7"/>
    <p:sldId id="377" r:id="rId8"/>
    <p:sldId id="295" r:id="rId9"/>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2F2F2"/>
    <a:srgbClr val="FEFCCE"/>
    <a:srgbClr val="5F2078"/>
    <a:srgbClr val="C3BA05"/>
    <a:srgbClr val="E8DD06"/>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45090-CAD1-4725-8965-A6E47131728B}" v="40" dt="2025-03-20T00:09:08.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4660"/>
  </p:normalViewPr>
  <p:slideViewPr>
    <p:cSldViewPr snapToGrid="0">
      <p:cViewPr>
        <p:scale>
          <a:sx n="100" d="100"/>
          <a:sy n="100" d="100"/>
        </p:scale>
        <p:origin x="163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2F45090-CAD1-4725-8965-A6E47131728B}"/>
    <pc:docChg chg="undo custSel addSld modSld">
      <pc:chgData name="Bess Dunlevy" userId="dd4b9a8537dbe9d0" providerId="LiveId" clId="{B2F45090-CAD1-4725-8965-A6E47131728B}" dt="2025-03-20T00:09:12.443" v="427" actId="1076"/>
      <pc:docMkLst>
        <pc:docMk/>
      </pc:docMkLst>
      <pc:sldChg chg="addSp delSp modSp mod">
        <pc:chgData name="Bess Dunlevy" userId="dd4b9a8537dbe9d0" providerId="LiveId" clId="{B2F45090-CAD1-4725-8965-A6E47131728B}" dt="2025-03-20T00:09:06.038" v="425" actId="478"/>
        <pc:sldMkLst>
          <pc:docMk/>
          <pc:sldMk cId="1508588292" sldId="342"/>
        </pc:sldMkLst>
        <pc:spChg chg="mod">
          <ac:chgData name="Bess Dunlevy" userId="dd4b9a8537dbe9d0" providerId="LiveId" clId="{B2F45090-CAD1-4725-8965-A6E47131728B}" dt="2025-03-14T22:18:48.836" v="49" actId="255"/>
          <ac:spMkLst>
            <pc:docMk/>
            <pc:sldMk cId="1508588292" sldId="342"/>
            <ac:spMk id="33" creationId="{143A449B-AAB7-994A-92CE-8F48E2CA7DF6}"/>
          </ac:spMkLst>
        </pc:spChg>
        <pc:graphicFrameChg chg="add mod modGraphic">
          <ac:chgData name="Bess Dunlevy" userId="dd4b9a8537dbe9d0" providerId="LiveId" clId="{B2F45090-CAD1-4725-8965-A6E47131728B}" dt="2025-03-14T22:18:54.786" v="51" actId="14100"/>
          <ac:graphicFrameMkLst>
            <pc:docMk/>
            <pc:sldMk cId="1508588292" sldId="342"/>
            <ac:graphicFrameMk id="4" creationId="{B9AAD1B4-874E-C171-55A8-D78A9B1D48EF}"/>
          </ac:graphicFrameMkLst>
        </pc:graphicFrameChg>
        <pc:picChg chg="del">
          <ac:chgData name="Bess Dunlevy" userId="dd4b9a8537dbe9d0" providerId="LiveId" clId="{B2F45090-CAD1-4725-8965-A6E47131728B}" dt="2025-03-20T00:09:06.038" v="425" actId="478"/>
          <ac:picMkLst>
            <pc:docMk/>
            <pc:sldMk cId="1508588292" sldId="342"/>
            <ac:picMk id="3" creationId="{3D0750F7-E469-C4DD-057E-416C36E2563B}"/>
          </ac:picMkLst>
        </pc:picChg>
        <pc:picChg chg="add mod ord">
          <ac:chgData name="Bess Dunlevy" userId="dd4b9a8537dbe9d0" providerId="LiveId" clId="{B2F45090-CAD1-4725-8965-A6E47131728B}" dt="2025-03-14T22:18:25.126" v="43" actId="167"/>
          <ac:picMkLst>
            <pc:docMk/>
            <pc:sldMk cId="1508588292" sldId="342"/>
            <ac:picMk id="6" creationId="{634868DD-62DA-805B-3F24-90B9B1F04B80}"/>
          </ac:picMkLst>
        </pc:picChg>
        <pc:picChg chg="mod">
          <ac:chgData name="Bess Dunlevy" userId="dd4b9a8537dbe9d0" providerId="LiveId" clId="{B2F45090-CAD1-4725-8965-A6E47131728B}" dt="2025-03-14T22:19:15.902" v="83" actId="14100"/>
          <ac:picMkLst>
            <pc:docMk/>
            <pc:sldMk cId="1508588292" sldId="342"/>
            <ac:picMk id="10" creationId="{952169CA-CEA5-4905-06E8-58771EF2FB56}"/>
          </ac:picMkLst>
        </pc:picChg>
      </pc:sldChg>
      <pc:sldChg chg="addSp delSp modSp mod">
        <pc:chgData name="Bess Dunlevy" userId="dd4b9a8537dbe9d0" providerId="LiveId" clId="{B2F45090-CAD1-4725-8965-A6E47131728B}" dt="2025-03-14T22:22:24.129" v="190" actId="1076"/>
        <pc:sldMkLst>
          <pc:docMk/>
          <pc:sldMk cId="1529990629" sldId="354"/>
        </pc:sldMkLst>
        <pc:spChg chg="add mod">
          <ac:chgData name="Bess Dunlevy" userId="dd4b9a8537dbe9d0" providerId="LiveId" clId="{B2F45090-CAD1-4725-8965-A6E47131728B}" dt="2025-03-14T22:20:04.400" v="108" actId="255"/>
          <ac:spMkLst>
            <pc:docMk/>
            <pc:sldMk cId="1529990629" sldId="354"/>
            <ac:spMk id="8" creationId="{8D62926C-6177-D74E-F766-B046D9672B05}"/>
          </ac:spMkLst>
        </pc:spChg>
        <pc:spChg chg="add mod">
          <ac:chgData name="Bess Dunlevy" userId="dd4b9a8537dbe9d0" providerId="LiveId" clId="{B2F45090-CAD1-4725-8965-A6E47131728B}" dt="2025-03-14T22:22:21.379" v="189" actId="1076"/>
          <ac:spMkLst>
            <pc:docMk/>
            <pc:sldMk cId="1529990629" sldId="354"/>
            <ac:spMk id="9" creationId="{57CE8FBB-A744-99CB-3512-9CCB2B30A92E}"/>
          </ac:spMkLst>
        </pc:spChg>
        <pc:spChg chg="add mod">
          <ac:chgData name="Bess Dunlevy" userId="dd4b9a8537dbe9d0" providerId="LiveId" clId="{B2F45090-CAD1-4725-8965-A6E47131728B}" dt="2025-03-14T22:20:38.126" v="114" actId="208"/>
          <ac:spMkLst>
            <pc:docMk/>
            <pc:sldMk cId="1529990629" sldId="354"/>
            <ac:spMk id="10" creationId="{8F0C67B2-2787-3FD6-223D-F83670F18450}"/>
          </ac:spMkLst>
        </pc:spChg>
        <pc:spChg chg="add mod">
          <ac:chgData name="Bess Dunlevy" userId="dd4b9a8537dbe9d0" providerId="LiveId" clId="{B2F45090-CAD1-4725-8965-A6E47131728B}" dt="2025-03-14T22:22:21.379" v="189" actId="1076"/>
          <ac:spMkLst>
            <pc:docMk/>
            <pc:sldMk cId="1529990629" sldId="354"/>
            <ac:spMk id="11" creationId="{3A018E36-FFB6-C89B-EE3B-0D63A5BC035C}"/>
          </ac:spMkLst>
        </pc:spChg>
        <pc:spChg chg="add mod">
          <ac:chgData name="Bess Dunlevy" userId="dd4b9a8537dbe9d0" providerId="LiveId" clId="{B2F45090-CAD1-4725-8965-A6E47131728B}" dt="2025-03-14T22:21:57.301" v="184" actId="1076"/>
          <ac:spMkLst>
            <pc:docMk/>
            <pc:sldMk cId="1529990629" sldId="354"/>
            <ac:spMk id="12" creationId="{DBC9F423-BC59-542E-342C-53AA480AEE40}"/>
          </ac:spMkLst>
        </pc:spChg>
        <pc:spChg chg="add mod">
          <ac:chgData name="Bess Dunlevy" userId="dd4b9a8537dbe9d0" providerId="LiveId" clId="{B2F45090-CAD1-4725-8965-A6E47131728B}" dt="2025-03-14T22:21:24.833" v="169" actId="1076"/>
          <ac:spMkLst>
            <pc:docMk/>
            <pc:sldMk cId="1529990629" sldId="354"/>
            <ac:spMk id="13" creationId="{5238CCA3-599A-58CD-50AB-8BF01D1A3A26}"/>
          </ac:spMkLst>
        </pc:spChg>
        <pc:spChg chg="add mod">
          <ac:chgData name="Bess Dunlevy" userId="dd4b9a8537dbe9d0" providerId="LiveId" clId="{B2F45090-CAD1-4725-8965-A6E47131728B}" dt="2025-03-14T22:22:21.379" v="189" actId="1076"/>
          <ac:spMkLst>
            <pc:docMk/>
            <pc:sldMk cId="1529990629" sldId="354"/>
            <ac:spMk id="14" creationId="{45CEF24D-619C-C75F-9CF5-C8BD2D233EA1}"/>
          </ac:spMkLst>
        </pc:spChg>
        <pc:spChg chg="add mod ord">
          <ac:chgData name="Bess Dunlevy" userId="dd4b9a8537dbe9d0" providerId="LiveId" clId="{B2F45090-CAD1-4725-8965-A6E47131728B}" dt="2025-03-14T22:22:24.129" v="190" actId="1076"/>
          <ac:spMkLst>
            <pc:docMk/>
            <pc:sldMk cId="1529990629" sldId="354"/>
            <ac:spMk id="15" creationId="{A041D6ED-5BC3-5B17-BBDE-086304DD0B74}"/>
          </ac:spMkLst>
        </pc:spChg>
        <pc:spChg chg="add mod ord">
          <ac:chgData name="Bess Dunlevy" userId="dd4b9a8537dbe9d0" providerId="LiveId" clId="{B2F45090-CAD1-4725-8965-A6E47131728B}" dt="2025-03-14T22:22:09.911" v="188" actId="167"/>
          <ac:spMkLst>
            <pc:docMk/>
            <pc:sldMk cId="1529990629" sldId="354"/>
            <ac:spMk id="16" creationId="{DEE2828B-0F07-3A5C-77CA-0DC9466846E5}"/>
          </ac:spMkLst>
        </pc:spChg>
        <pc:spChg chg="mod">
          <ac:chgData name="Bess Dunlevy" userId="dd4b9a8537dbe9d0" providerId="LiveId" clId="{B2F45090-CAD1-4725-8965-A6E47131728B}" dt="2025-03-14T22:19:08.376" v="80" actId="20577"/>
          <ac:spMkLst>
            <pc:docMk/>
            <pc:sldMk cId="1529990629" sldId="354"/>
            <ac:spMk id="33" creationId="{7AF84929-22DA-6837-D223-B99614E6126B}"/>
          </ac:spMkLst>
        </pc:spChg>
        <pc:picChg chg="add mod ord modCrop">
          <ac:chgData name="Bess Dunlevy" userId="dd4b9a8537dbe9d0" providerId="LiveId" clId="{B2F45090-CAD1-4725-8965-A6E47131728B}" dt="2025-03-14T22:19:31.368" v="86" actId="167"/>
          <ac:picMkLst>
            <pc:docMk/>
            <pc:sldMk cId="1529990629" sldId="354"/>
            <ac:picMk id="2" creationId="{4636F926-BC95-F3C9-E4D6-A8A270D21B81}"/>
          </ac:picMkLst>
        </pc:picChg>
      </pc:sldChg>
      <pc:sldChg chg="addSp delSp modSp mod">
        <pc:chgData name="Bess Dunlevy" userId="dd4b9a8537dbe9d0" providerId="LiveId" clId="{B2F45090-CAD1-4725-8965-A6E47131728B}" dt="2025-03-14T22:27:35.879" v="376" actId="207"/>
        <pc:sldMkLst>
          <pc:docMk/>
          <pc:sldMk cId="278932858" sldId="373"/>
        </pc:sldMkLst>
        <pc:spChg chg="add mod">
          <ac:chgData name="Bess Dunlevy" userId="dd4b9a8537dbe9d0" providerId="LiveId" clId="{B2F45090-CAD1-4725-8965-A6E47131728B}" dt="2025-03-14T22:22:50.204" v="209" actId="20577"/>
          <ac:spMkLst>
            <pc:docMk/>
            <pc:sldMk cId="278932858" sldId="373"/>
            <ac:spMk id="5" creationId="{2E515E6C-6D94-0F1A-647C-0C28358B761B}"/>
          </ac:spMkLst>
        </pc:spChg>
        <pc:graphicFrameChg chg="add mod modGraphic">
          <ac:chgData name="Bess Dunlevy" userId="dd4b9a8537dbe9d0" providerId="LiveId" clId="{B2F45090-CAD1-4725-8965-A6E47131728B}" dt="2025-03-14T22:27:35.879" v="376" actId="207"/>
          <ac:graphicFrameMkLst>
            <pc:docMk/>
            <pc:sldMk cId="278932858" sldId="373"/>
            <ac:graphicFrameMk id="7" creationId="{2B8A53C5-FB51-64DA-9A7F-9855A194272E}"/>
          </ac:graphicFrameMkLst>
        </pc:graphicFrameChg>
        <pc:picChg chg="add mod">
          <ac:chgData name="Bess Dunlevy" userId="dd4b9a8537dbe9d0" providerId="LiveId" clId="{B2F45090-CAD1-4725-8965-A6E47131728B}" dt="2025-03-14T22:22:38.273" v="194"/>
          <ac:picMkLst>
            <pc:docMk/>
            <pc:sldMk cId="278932858" sldId="373"/>
            <ac:picMk id="4" creationId="{3E18A62D-C24F-BFF7-92F4-6672E723B654}"/>
          </ac:picMkLst>
        </pc:picChg>
      </pc:sldChg>
      <pc:sldChg chg="addSp delSp modSp mod">
        <pc:chgData name="Bess Dunlevy" userId="dd4b9a8537dbe9d0" providerId="LiveId" clId="{B2F45090-CAD1-4725-8965-A6E47131728B}" dt="2025-03-14T22:27:38.592" v="377" actId="207"/>
        <pc:sldMkLst>
          <pc:docMk/>
          <pc:sldMk cId="3803010905" sldId="374"/>
        </pc:sldMkLst>
        <pc:spChg chg="add mod">
          <ac:chgData name="Bess Dunlevy" userId="dd4b9a8537dbe9d0" providerId="LiveId" clId="{B2F45090-CAD1-4725-8965-A6E47131728B}" dt="2025-03-14T22:23:46.110" v="269" actId="20577"/>
          <ac:spMkLst>
            <pc:docMk/>
            <pc:sldMk cId="3803010905" sldId="374"/>
            <ac:spMk id="5" creationId="{74E7DC8E-F1F7-A494-783E-E127EAA03E27}"/>
          </ac:spMkLst>
        </pc:spChg>
        <pc:graphicFrameChg chg="add mod modGraphic">
          <ac:chgData name="Bess Dunlevy" userId="dd4b9a8537dbe9d0" providerId="LiveId" clId="{B2F45090-CAD1-4725-8965-A6E47131728B}" dt="2025-03-14T22:27:38.592" v="377" actId="207"/>
          <ac:graphicFrameMkLst>
            <pc:docMk/>
            <pc:sldMk cId="3803010905" sldId="374"/>
            <ac:graphicFrameMk id="7" creationId="{0DA46B21-C106-FFB4-E40F-3122EE92B2E1}"/>
          </ac:graphicFrameMkLst>
        </pc:graphicFrameChg>
        <pc:picChg chg="add mod">
          <ac:chgData name="Bess Dunlevy" userId="dd4b9a8537dbe9d0" providerId="LiveId" clId="{B2F45090-CAD1-4725-8965-A6E47131728B}" dt="2025-03-14T22:23:30.070" v="219"/>
          <ac:picMkLst>
            <pc:docMk/>
            <pc:sldMk cId="3803010905" sldId="374"/>
            <ac:picMk id="4" creationId="{8C7EF4A1-019F-51B9-8CE2-43E3A64F12C0}"/>
          </ac:picMkLst>
        </pc:picChg>
      </pc:sldChg>
      <pc:sldChg chg="addSp delSp modSp mod">
        <pc:chgData name="Bess Dunlevy" userId="dd4b9a8537dbe9d0" providerId="LiveId" clId="{B2F45090-CAD1-4725-8965-A6E47131728B}" dt="2025-03-14T22:27:50.937" v="381" actId="207"/>
        <pc:sldMkLst>
          <pc:docMk/>
          <pc:sldMk cId="2246878716" sldId="375"/>
        </pc:sldMkLst>
        <pc:spChg chg="add mod">
          <ac:chgData name="Bess Dunlevy" userId="dd4b9a8537dbe9d0" providerId="LiveId" clId="{B2F45090-CAD1-4725-8965-A6E47131728B}" dt="2025-03-14T22:24:32.894" v="318" actId="20577"/>
          <ac:spMkLst>
            <pc:docMk/>
            <pc:sldMk cId="2246878716" sldId="375"/>
            <ac:spMk id="6" creationId="{C8C7A354-2B04-6D47-F4E3-6FA12CCF9FA0}"/>
          </ac:spMkLst>
        </pc:spChg>
        <pc:graphicFrameChg chg="add mod modGraphic">
          <ac:chgData name="Bess Dunlevy" userId="dd4b9a8537dbe9d0" providerId="LiveId" clId="{B2F45090-CAD1-4725-8965-A6E47131728B}" dt="2025-03-14T22:27:43.097" v="378" actId="207"/>
          <ac:graphicFrameMkLst>
            <pc:docMk/>
            <pc:sldMk cId="2246878716" sldId="375"/>
            <ac:graphicFrameMk id="10" creationId="{1AD760A3-3993-CFEE-9367-FF6775E61058}"/>
          </ac:graphicFrameMkLst>
        </pc:graphicFrameChg>
        <pc:graphicFrameChg chg="add mod modGraphic">
          <ac:chgData name="Bess Dunlevy" userId="dd4b9a8537dbe9d0" providerId="LiveId" clId="{B2F45090-CAD1-4725-8965-A6E47131728B}" dt="2025-03-14T22:27:46.564" v="379" actId="207"/>
          <ac:graphicFrameMkLst>
            <pc:docMk/>
            <pc:sldMk cId="2246878716" sldId="375"/>
            <ac:graphicFrameMk id="12" creationId="{122C614C-8D42-7D28-F2E4-3D4F363A7A45}"/>
          </ac:graphicFrameMkLst>
        </pc:graphicFrameChg>
        <pc:graphicFrameChg chg="add mod modGraphic">
          <ac:chgData name="Bess Dunlevy" userId="dd4b9a8537dbe9d0" providerId="LiveId" clId="{B2F45090-CAD1-4725-8965-A6E47131728B}" dt="2025-03-14T22:27:48.689" v="380" actId="207"/>
          <ac:graphicFrameMkLst>
            <pc:docMk/>
            <pc:sldMk cId="2246878716" sldId="375"/>
            <ac:graphicFrameMk id="14" creationId="{C0234E2C-A665-71E7-A698-D885751F42A5}"/>
          </ac:graphicFrameMkLst>
        </pc:graphicFrameChg>
        <pc:graphicFrameChg chg="add mod modGraphic">
          <ac:chgData name="Bess Dunlevy" userId="dd4b9a8537dbe9d0" providerId="LiveId" clId="{B2F45090-CAD1-4725-8965-A6E47131728B}" dt="2025-03-14T22:27:50.937" v="381" actId="207"/>
          <ac:graphicFrameMkLst>
            <pc:docMk/>
            <pc:sldMk cId="2246878716" sldId="375"/>
            <ac:graphicFrameMk id="16" creationId="{A24491CA-B21E-895C-5BF7-00EF7305D7D0}"/>
          </ac:graphicFrameMkLst>
        </pc:graphicFrameChg>
        <pc:picChg chg="add mod">
          <ac:chgData name="Bess Dunlevy" userId="dd4b9a8537dbe9d0" providerId="LiveId" clId="{B2F45090-CAD1-4725-8965-A6E47131728B}" dt="2025-03-14T22:24:25.319" v="277"/>
          <ac:picMkLst>
            <pc:docMk/>
            <pc:sldMk cId="2246878716" sldId="375"/>
            <ac:picMk id="4" creationId="{CEFA1096-D274-C19C-08BB-FDD6EE2C8AFD}"/>
          </ac:picMkLst>
        </pc:picChg>
        <pc:picChg chg="add mod">
          <ac:chgData name="Bess Dunlevy" userId="dd4b9a8537dbe9d0" providerId="LiveId" clId="{B2F45090-CAD1-4725-8965-A6E47131728B}" dt="2025-03-14T22:25:34.425" v="327" actId="1076"/>
          <ac:picMkLst>
            <pc:docMk/>
            <pc:sldMk cId="2246878716" sldId="375"/>
            <ac:picMk id="8" creationId="{D430C7C2-95D3-F309-8C4D-E5407EF23A9B}"/>
          </ac:picMkLst>
        </pc:picChg>
        <pc:picChg chg="add mod">
          <ac:chgData name="Bess Dunlevy" userId="dd4b9a8537dbe9d0" providerId="LiveId" clId="{B2F45090-CAD1-4725-8965-A6E47131728B}" dt="2025-03-14T22:25:38.100" v="329" actId="1076"/>
          <ac:picMkLst>
            <pc:docMk/>
            <pc:sldMk cId="2246878716" sldId="375"/>
            <ac:picMk id="11" creationId="{A5E7FDDC-64B9-F6A1-5354-047521B16E36}"/>
          </ac:picMkLst>
        </pc:picChg>
        <pc:picChg chg="add mod">
          <ac:chgData name="Bess Dunlevy" userId="dd4b9a8537dbe9d0" providerId="LiveId" clId="{B2F45090-CAD1-4725-8965-A6E47131728B}" dt="2025-03-14T22:25:42.531" v="331" actId="1076"/>
          <ac:picMkLst>
            <pc:docMk/>
            <pc:sldMk cId="2246878716" sldId="375"/>
            <ac:picMk id="13" creationId="{107F3760-02B3-6C5B-3FEC-4DBB00B34268}"/>
          </ac:picMkLst>
        </pc:picChg>
        <pc:picChg chg="add mod">
          <ac:chgData name="Bess Dunlevy" userId="dd4b9a8537dbe9d0" providerId="LiveId" clId="{B2F45090-CAD1-4725-8965-A6E47131728B}" dt="2025-03-14T22:25:49.972" v="333" actId="1076"/>
          <ac:picMkLst>
            <pc:docMk/>
            <pc:sldMk cId="2246878716" sldId="375"/>
            <ac:picMk id="15" creationId="{F3C191ED-6E1A-1004-75B5-E53B46BC26EE}"/>
          </ac:picMkLst>
        </pc:picChg>
      </pc:sldChg>
      <pc:sldChg chg="addSp delSp modSp mod">
        <pc:chgData name="Bess Dunlevy" userId="dd4b9a8537dbe9d0" providerId="LiveId" clId="{B2F45090-CAD1-4725-8965-A6E47131728B}" dt="2025-03-14T22:27:57.008" v="384" actId="21"/>
        <pc:sldMkLst>
          <pc:docMk/>
          <pc:sldMk cId="3882282959" sldId="376"/>
        </pc:sldMkLst>
        <pc:spChg chg="add del mod">
          <ac:chgData name="Bess Dunlevy" userId="dd4b9a8537dbe9d0" providerId="LiveId" clId="{B2F45090-CAD1-4725-8965-A6E47131728B}" dt="2025-03-14T22:27:57.008" v="384" actId="21"/>
          <ac:spMkLst>
            <pc:docMk/>
            <pc:sldMk cId="3882282959" sldId="376"/>
            <ac:spMk id="5" creationId="{732A1DC5-DFDF-72EB-27D7-EB400B962841}"/>
          </ac:spMkLst>
        </pc:spChg>
        <pc:graphicFrameChg chg="add mod modGraphic">
          <ac:chgData name="Bess Dunlevy" userId="dd4b9a8537dbe9d0" providerId="LiveId" clId="{B2F45090-CAD1-4725-8965-A6E47131728B}" dt="2025-03-14T22:27:54.002" v="382" actId="207"/>
          <ac:graphicFrameMkLst>
            <pc:docMk/>
            <pc:sldMk cId="3882282959" sldId="376"/>
            <ac:graphicFrameMk id="8" creationId="{E2432189-C504-A37A-901E-BE07C2DC3EA4}"/>
          </ac:graphicFrameMkLst>
        </pc:graphicFrameChg>
        <pc:picChg chg="add del mod">
          <ac:chgData name="Bess Dunlevy" userId="dd4b9a8537dbe9d0" providerId="LiveId" clId="{B2F45090-CAD1-4725-8965-A6E47131728B}" dt="2025-03-14T22:27:57.008" v="384" actId="21"/>
          <ac:picMkLst>
            <pc:docMk/>
            <pc:sldMk cId="3882282959" sldId="376"/>
            <ac:picMk id="2" creationId="{9984AF1C-79C1-56D6-316A-D35EB9EA73C2}"/>
          </ac:picMkLst>
        </pc:picChg>
      </pc:sldChg>
      <pc:sldChg chg="addSp modSp new mod">
        <pc:chgData name="Bess Dunlevy" userId="dd4b9a8537dbe9d0" providerId="LiveId" clId="{B2F45090-CAD1-4725-8965-A6E47131728B}" dt="2025-03-20T00:09:12.443" v="427" actId="1076"/>
        <pc:sldMkLst>
          <pc:docMk/>
          <pc:sldMk cId="3513200852" sldId="377"/>
        </pc:sldMkLst>
        <pc:spChg chg="add mod">
          <ac:chgData name="Bess Dunlevy" userId="dd4b9a8537dbe9d0" providerId="LiveId" clId="{B2F45090-CAD1-4725-8965-A6E47131728B}" dt="2025-03-14T22:28:07.876" v="417" actId="20577"/>
          <ac:spMkLst>
            <pc:docMk/>
            <pc:sldMk cId="3513200852" sldId="377"/>
            <ac:spMk id="3" creationId="{E6F32A90-B7F9-DDE7-1D5C-E874ABDD91CD}"/>
          </ac:spMkLst>
        </pc:spChg>
        <pc:spChg chg="add mod">
          <ac:chgData name="Bess Dunlevy" userId="dd4b9a8537dbe9d0" providerId="LiveId" clId="{B2F45090-CAD1-4725-8965-A6E47131728B}" dt="2025-03-20T00:09:12.443" v="427" actId="1076"/>
          <ac:spMkLst>
            <pc:docMk/>
            <pc:sldMk cId="3513200852" sldId="377"/>
            <ac:spMk id="5" creationId="{4906696B-B02D-EEB8-513E-3F84DAC6A553}"/>
          </ac:spMkLst>
        </pc:spChg>
        <pc:graphicFrameChg chg="add mod modGraphic">
          <ac:chgData name="Bess Dunlevy" userId="dd4b9a8537dbe9d0" providerId="LiveId" clId="{B2F45090-CAD1-4725-8965-A6E47131728B}" dt="2025-03-14T22:30:03.281" v="424" actId="207"/>
          <ac:graphicFrameMkLst>
            <pc:docMk/>
            <pc:sldMk cId="3513200852" sldId="377"/>
            <ac:graphicFrameMk id="4" creationId="{B9E85AD8-EFA9-3BE2-B2BA-803CF03B4CD5}"/>
          </ac:graphicFrameMkLst>
        </pc:graphicFrameChg>
        <pc:picChg chg="add mod">
          <ac:chgData name="Bess Dunlevy" userId="dd4b9a8537dbe9d0" providerId="LiveId" clId="{B2F45090-CAD1-4725-8965-A6E47131728B}" dt="2025-03-14T22:27:58.776" v="385"/>
          <ac:picMkLst>
            <pc:docMk/>
            <pc:sldMk cId="3513200852" sldId="377"/>
            <ac:picMk id="2" creationId="{15D87F22-8ED2-4130-8BF8-12E65AC887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6E27571-D808-4FBB-8C0A-C0081B300BBE}" type="datetimeFigureOut">
              <a:rPr lang="en-US" smtClean="0"/>
              <a:t>7/17/2025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1</a:t>
            </a:fld>
            <a:endParaRPr lang="en-US" dirty="0"/>
          </a:p>
        </p:txBody>
      </p:sp>
    </p:spTree>
    <p:extLst>
      <p:ext uri="{BB962C8B-B14F-4D97-AF65-F5344CB8AC3E}">
        <p14:creationId xmlns:p14="http://schemas.microsoft.com/office/powerpoint/2010/main" val="345186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2</a:t>
            </a:fld>
            <a:endParaRPr lang="en-US" dirty="0"/>
          </a:p>
        </p:txBody>
      </p:sp>
    </p:spTree>
    <p:extLst>
      <p:ext uri="{BB962C8B-B14F-4D97-AF65-F5344CB8AC3E}">
        <p14:creationId xmlns:p14="http://schemas.microsoft.com/office/powerpoint/2010/main" val="235129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3</a:t>
            </a:fld>
            <a:endParaRPr lang="en-US" dirty="0"/>
          </a:p>
        </p:txBody>
      </p:sp>
    </p:spTree>
    <p:extLst>
      <p:ext uri="{BB962C8B-B14F-4D97-AF65-F5344CB8AC3E}">
        <p14:creationId xmlns:p14="http://schemas.microsoft.com/office/powerpoint/2010/main" val="19992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4</a:t>
            </a:fld>
            <a:endParaRPr lang="en-US" dirty="0"/>
          </a:p>
        </p:txBody>
      </p:sp>
    </p:spTree>
    <p:extLst>
      <p:ext uri="{BB962C8B-B14F-4D97-AF65-F5344CB8AC3E}">
        <p14:creationId xmlns:p14="http://schemas.microsoft.com/office/powerpoint/2010/main" val="67610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5</a:t>
            </a:fld>
            <a:endParaRPr lang="en-US" dirty="0"/>
          </a:p>
        </p:txBody>
      </p:sp>
    </p:spTree>
    <p:extLst>
      <p:ext uri="{BB962C8B-B14F-4D97-AF65-F5344CB8AC3E}">
        <p14:creationId xmlns:p14="http://schemas.microsoft.com/office/powerpoint/2010/main" val="299885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6</a:t>
            </a:fld>
            <a:endParaRPr lang="en-US" dirty="0"/>
          </a:p>
        </p:txBody>
      </p:sp>
    </p:spTree>
    <p:extLst>
      <p:ext uri="{BB962C8B-B14F-4D97-AF65-F5344CB8AC3E}">
        <p14:creationId xmlns:p14="http://schemas.microsoft.com/office/powerpoint/2010/main" val="220682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pPr rtl="0"/>
            <a:fld id="{1FC2988F-0C57-417B-8E60-D088E562541E}" type="slidenum">
              <a:rPr lang="en-US" smtClean="0"/>
              <a:t>7</a:t>
            </a:fld>
            <a:endParaRPr lang="en-US" dirty="0"/>
          </a:p>
        </p:txBody>
      </p:sp>
    </p:spTree>
    <p:extLst>
      <p:ext uri="{BB962C8B-B14F-4D97-AF65-F5344CB8AC3E}">
        <p14:creationId xmlns:p14="http://schemas.microsoft.com/office/powerpoint/2010/main" val="150694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pt-br"/>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rtlCol="0"/>
          <a:lstStyle/>
          <a:p>
            <a:pPr rtl="0"/>
            <a:r>
              <a:rPr lang="pt-br"/>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rtlCol="0"/>
          <a:lstStyle/>
          <a:p>
            <a:pPr rtl="0"/>
            <a:r>
              <a:rPr lang="pt-br"/>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rtlCol="0"/>
          <a:lstStyle/>
          <a:p>
            <a:pPr rtl="0"/>
            <a:r>
              <a:rPr lang="pt-br"/>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rtlCol="0" anchor="b"/>
          <a:lstStyle>
            <a:lvl1pPr>
              <a:defRPr sz="6000"/>
            </a:lvl1pPr>
          </a:lstStyle>
          <a:p>
            <a:pPr rtl="0"/>
            <a:r>
              <a:rPr lang="pt-br"/>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pt-br"/>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rtlCol="0"/>
          <a:lstStyle/>
          <a:p>
            <a:pPr rtl="0"/>
            <a:r>
              <a:rPr lang="pt-br"/>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rtlCol="0"/>
          <a:lstStyle/>
          <a:p>
            <a:pPr rtl="0"/>
            <a:r>
              <a:rPr lang="pt-br"/>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rtlCol="0"/>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rtlCol="0"/>
          <a:lstStyle/>
          <a:p>
            <a:pPr rtl="0"/>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rtlCol="0"/>
          <a:lstStyle/>
          <a:p>
            <a:pPr rtl="0"/>
            <a:r>
              <a:rPr lang="pt-br"/>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rtlCol="0"/>
          <a:lstStyle/>
          <a:p>
            <a:pPr rtl="0"/>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rtlCol="0" anchor="b"/>
          <a:lstStyle>
            <a:lvl1pPr>
              <a:defRPr sz="3200"/>
            </a:lvl1pPr>
          </a:lstStyle>
          <a:p>
            <a:pPr rtl="0"/>
            <a:r>
              <a:rPr lang="pt-br"/>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rtlCol="0" anchor="b"/>
          <a:lstStyle>
            <a:lvl1pPr>
              <a:defRPr sz="3200"/>
            </a:lvl1pPr>
          </a:lstStyle>
          <a:p>
            <a:pPr rtl="0"/>
            <a:r>
              <a:rPr lang="pt-br"/>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rtlCol="0"/>
          <a:lstStyle/>
          <a:p>
            <a:pPr rtl="0"/>
            <a:fld id="{02A4FD56-2863-417B-9B78-D4A7CC70CC8D}" type="datetimeFigureOut">
              <a:rPr lang="en-US" smtClean="0"/>
              <a:t>7/17/2025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rtlCol="0"/>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a:t>Click to edit Master text styles</a:t>
            </a:r>
          </a:p>
          <a:p>
            <a:pPr lvl="1" rtl="0"/>
            <a:r>
              <a:rPr lang="pt-br"/>
              <a:t>Second level</a:t>
            </a:r>
          </a:p>
          <a:p>
            <a:pPr lvl="2" rtl="0"/>
            <a:r>
              <a:rPr lang="pt-br"/>
              <a:t>Third level</a:t>
            </a:r>
          </a:p>
          <a:p>
            <a:pPr lvl="3" rtl="0"/>
            <a:r>
              <a:rPr lang="pt-br"/>
              <a:t>Fourth level</a:t>
            </a:r>
          </a:p>
          <a:p>
            <a:pPr lvl="4" rtl="0"/>
            <a:r>
              <a:rPr lang="pt-br"/>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02A4FD56-2863-417B-9B78-D4A7CC70CC8D}" type="datetimeFigureOut">
              <a:rPr lang="en-US" smtClean="0"/>
              <a:t>7/17/2025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pastel pink and blue waves">
            <a:extLst>
              <a:ext uri="{FF2B5EF4-FFF2-40B4-BE49-F238E27FC236}">
                <a16:creationId xmlns:a16="http://schemas.microsoft.com/office/drawing/2014/main" id="{634868DD-62DA-805B-3F24-90B9B1F04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4">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1384995"/>
          </a:xfrm>
          <a:prstGeom prst="rect">
            <a:avLst/>
          </a:prstGeom>
          <a:noFill/>
        </p:spPr>
        <p:txBody>
          <a:bodyPr wrap="square" rtlCol="0">
            <a:spAutoFit/>
          </a:bodyPr>
          <a:lstStyle/>
          <a:p>
            <a:pPr rtl="0"/>
            <a:r>
              <a:rPr lang="pt-br" sz="4200" b="1" dirty="0">
                <a:solidFill>
                  <a:schemeClr val="tx1">
                    <a:lumMod val="65000"/>
                    <a:lumOff val="35000"/>
                  </a:schemeClr>
                </a:solidFill>
                <a:latin typeface="Century Gothic" panose="020B0502020202020204" pitchFamily="34" charset="0"/>
              </a:rPr>
              <a:t>Treinamento específico à função Modelo de plano</a:t>
            </a:r>
          </a:p>
        </p:txBody>
      </p:sp>
      <p:graphicFrame>
        <p:nvGraphicFramePr>
          <p:cNvPr id="4" name="Table 3">
            <a:extLst>
              <a:ext uri="{FF2B5EF4-FFF2-40B4-BE49-F238E27FC236}">
                <a16:creationId xmlns:a16="http://schemas.microsoft.com/office/drawing/2014/main" id="{B9AAD1B4-874E-C171-55A8-D78A9B1D48EF}"/>
              </a:ext>
            </a:extLst>
          </p:cNvPr>
          <p:cNvGraphicFramePr>
            <a:graphicFrameLocks noGrp="1"/>
          </p:cNvGraphicFramePr>
          <p:nvPr>
            <p:extLst>
              <p:ext uri="{D42A27DB-BD31-4B8C-83A1-F6EECF244321}">
                <p14:modId xmlns:p14="http://schemas.microsoft.com/office/powerpoint/2010/main" val="468342888"/>
              </p:ext>
            </p:extLst>
          </p:nvPr>
        </p:nvGraphicFramePr>
        <p:xfrm>
          <a:off x="202691" y="4992760"/>
          <a:ext cx="11822732" cy="1106724"/>
        </p:xfrm>
        <a:graphic>
          <a:graphicData uri="http://schemas.openxmlformats.org/drawingml/2006/table">
            <a:tbl>
              <a:tblPr/>
              <a:tblGrid>
                <a:gridCol w="2427824">
                  <a:extLst>
                    <a:ext uri="{9D8B030D-6E8A-4147-A177-3AD203B41FA5}">
                      <a16:colId xmlns:a16="http://schemas.microsoft.com/office/drawing/2014/main" val="333230714"/>
                    </a:ext>
                  </a:extLst>
                </a:gridCol>
                <a:gridCol w="4164753">
                  <a:extLst>
                    <a:ext uri="{9D8B030D-6E8A-4147-A177-3AD203B41FA5}">
                      <a16:colId xmlns:a16="http://schemas.microsoft.com/office/drawing/2014/main" val="2753996010"/>
                    </a:ext>
                  </a:extLst>
                </a:gridCol>
                <a:gridCol w="2082376">
                  <a:extLst>
                    <a:ext uri="{9D8B030D-6E8A-4147-A177-3AD203B41FA5}">
                      <a16:colId xmlns:a16="http://schemas.microsoft.com/office/drawing/2014/main" val="4096547832"/>
                    </a:ext>
                  </a:extLst>
                </a:gridCol>
                <a:gridCol w="3147779">
                  <a:extLst>
                    <a:ext uri="{9D8B030D-6E8A-4147-A177-3AD203B41FA5}">
                      <a16:colId xmlns:a16="http://schemas.microsoft.com/office/drawing/2014/main" val="3721777106"/>
                    </a:ext>
                  </a:extLst>
                </a:gridCol>
              </a:tblGrid>
              <a:tr h="368908">
                <a:tc>
                  <a:txBody>
                    <a:bodyPr/>
                    <a:lstStyle/>
                    <a:p>
                      <a:pPr algn="r" rtl="0" fontAlgn="ctr"/>
                      <a:r>
                        <a:rPr lang="pt-br" sz="1100" b="1" i="0" u="none" strike="noStrike">
                          <a:solidFill>
                            <a:srgbClr val="595959"/>
                          </a:solidFill>
                          <a:effectLst/>
                          <a:latin typeface="Century Gothic" panose="020B0502020202020204" pitchFamily="34" charset="0"/>
                        </a:rPr>
                        <a:t>Nome do funcionário</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rtl="0" fontAlgn="ctr"/>
                      <a:r>
                        <a:rPr lang="pt-br" sz="1300" b="0" i="0" u="none" strike="noStrike">
                          <a:solidFill>
                            <a:srgbClr val="595959"/>
                          </a:solidFill>
                          <a:effectLst/>
                          <a:latin typeface="Century Gothic" panose="020B0502020202020204" pitchFamily="34" charset="0"/>
                        </a:rPr>
                        <a:t>Nome</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rtl="0" fontAlgn="ctr"/>
                      <a:r>
                        <a:rPr lang="pt-br" sz="1100" b="1" i="0" u="none" strike="noStrike">
                          <a:solidFill>
                            <a:srgbClr val="595959"/>
                          </a:solidFill>
                          <a:effectLst/>
                          <a:latin typeface="Century Gothic" panose="020B0502020202020204" pitchFamily="34" charset="0"/>
                        </a:rPr>
                        <a:t>Título do cargo</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rtl="0" fontAlgn="ctr"/>
                      <a:r>
                        <a:rPr lang="pt-br" sz="1300" b="0" i="0" u="none" strike="noStrike">
                          <a:solidFill>
                            <a:srgbClr val="595959"/>
                          </a:solidFill>
                          <a:effectLst/>
                          <a:latin typeface="Century Gothic" panose="020B0502020202020204" pitchFamily="34" charset="0"/>
                        </a:rPr>
                        <a:t>Título</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985595805"/>
                  </a:ext>
                </a:extLst>
              </a:tr>
              <a:tr h="368908">
                <a:tc>
                  <a:txBody>
                    <a:bodyPr/>
                    <a:lstStyle/>
                    <a:p>
                      <a:pPr algn="r" rtl="0" fontAlgn="ctr"/>
                      <a:r>
                        <a:rPr lang="pt-br" sz="1100" b="1" i="0" u="none" strike="noStrike">
                          <a:solidFill>
                            <a:srgbClr val="595959"/>
                          </a:solidFill>
                          <a:effectLst/>
                          <a:latin typeface="Century Gothic" panose="020B0502020202020204" pitchFamily="34" charset="0"/>
                        </a:rPr>
                        <a:t>Departamento</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rtl="0" fontAlgn="ctr"/>
                      <a:r>
                        <a:rPr lang="pt-br" sz="1300" b="0" i="0" u="none" strike="noStrike">
                          <a:solidFill>
                            <a:srgbClr val="595959"/>
                          </a:solidFill>
                          <a:effectLst/>
                          <a:latin typeface="Century Gothic" panose="020B0502020202020204" pitchFamily="34" charset="0"/>
                        </a:rPr>
                        <a:t>Nome</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rtl="0" fontAlgn="ctr"/>
                      <a:r>
                        <a:rPr lang="pt-br" sz="1100" b="1" i="0" u="none" strike="noStrike">
                          <a:solidFill>
                            <a:srgbClr val="595959"/>
                          </a:solidFill>
                          <a:effectLst/>
                          <a:latin typeface="Century Gothic" panose="020B0502020202020204" pitchFamily="34" charset="0"/>
                        </a:rPr>
                        <a:t>Nome de gerente</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rtl="0" fontAlgn="ctr"/>
                      <a:r>
                        <a:rPr lang="pt-br" sz="1300" b="0" i="0" u="none" strike="noStrike">
                          <a:solidFill>
                            <a:srgbClr val="595959"/>
                          </a:solidFill>
                          <a:effectLst/>
                          <a:latin typeface="Century Gothic" panose="020B0502020202020204" pitchFamily="34" charset="0"/>
                        </a:rPr>
                        <a:t>Nome</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964651228"/>
                  </a:ext>
                </a:extLst>
              </a:tr>
              <a:tr h="368908">
                <a:tc>
                  <a:txBody>
                    <a:bodyPr/>
                    <a:lstStyle/>
                    <a:p>
                      <a:pPr algn="r" rtl="0" fontAlgn="ctr"/>
                      <a:r>
                        <a:rPr lang="pt-br" sz="1100" b="1" i="0" u="none" strike="noStrike">
                          <a:solidFill>
                            <a:srgbClr val="595959"/>
                          </a:solidFill>
                          <a:effectLst/>
                          <a:latin typeface="Century Gothic" panose="020B0502020202020204" pitchFamily="34" charset="0"/>
                        </a:rPr>
                        <a:t>Data de início do funcionário</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rtl="0" fontAlgn="ctr"/>
                      <a:r>
                        <a:rPr lang="pt-br" sz="1300" b="0" i="0" u="none" strike="noStrike">
                          <a:solidFill>
                            <a:srgbClr val="595959"/>
                          </a:solidFill>
                          <a:effectLst/>
                          <a:latin typeface="Century Gothic" panose="020B0502020202020204" pitchFamily="34" charset="0"/>
                        </a:rPr>
                        <a:t>DD/MM/AA</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rtl="0" fontAlgn="ctr"/>
                      <a:r>
                        <a:rPr lang="pt-br" sz="1100" b="1" i="0" u="none" strike="noStrike">
                          <a:solidFill>
                            <a:srgbClr val="595959"/>
                          </a:solidFill>
                          <a:effectLst/>
                          <a:latin typeface="Century Gothic" panose="020B0502020202020204" pitchFamily="34" charset="0"/>
                        </a:rPr>
                        <a:t>Última revisão</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rtl="0" fontAlgn="ctr"/>
                      <a:r>
                        <a:rPr lang="pt-br" sz="1300" b="0" i="0" u="none" strike="noStrike">
                          <a:solidFill>
                            <a:srgbClr val="595959"/>
                          </a:solidFill>
                          <a:effectLst/>
                          <a:latin typeface="Century Gothic" panose="020B0502020202020204" pitchFamily="34" charset="0"/>
                        </a:rPr>
                        <a:t>DD/MM/AA</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845080663"/>
                  </a:ext>
                </a:extLst>
              </a:tr>
            </a:tbl>
          </a:graphicData>
        </a:graphic>
      </p:graphicFrame>
      <p:sp>
        <p:nvSpPr>
          <p:cNvPr id="2" name="TextBox 1">
            <a:extLst>
              <a:ext uri="{FF2B5EF4-FFF2-40B4-BE49-F238E27FC236}">
                <a16:creationId xmlns:a16="http://schemas.microsoft.com/office/drawing/2014/main" id="{1BAD8C24-1541-FF39-7BB7-80DC910C7D47}"/>
              </a:ext>
            </a:extLst>
          </p:cNvPr>
          <p:cNvSpPr txBox="1"/>
          <p:nvPr/>
        </p:nvSpPr>
        <p:spPr>
          <a:xfrm>
            <a:off x="3367184" y="6501754"/>
            <a:ext cx="609771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pt-br" sz="1200" b="0" i="1" u="none" strike="noStrike">
                <a:solidFill>
                  <a:srgbClr val="001033"/>
                </a:solidFill>
                <a:effectLst/>
                <a:latin typeface="Century Gothic" panose="020B0502020202020204" pitchFamily="34" charset="0"/>
              </a:rPr>
              <a:t>Fornecido pela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041D6ED-5BC3-5B17-BBDE-086304DD0B74}"/>
              </a:ext>
            </a:extLst>
          </p:cNvPr>
          <p:cNvSpPr/>
          <p:nvPr/>
        </p:nvSpPr>
        <p:spPr>
          <a:xfrm>
            <a:off x="355092" y="3671420"/>
            <a:ext cx="5251811" cy="369332"/>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Rectangle 15">
            <a:extLst>
              <a:ext uri="{FF2B5EF4-FFF2-40B4-BE49-F238E27FC236}">
                <a16:creationId xmlns:a16="http://schemas.microsoft.com/office/drawing/2014/main" id="{DEE2828B-0F07-3A5C-77CA-0DC9466846E5}"/>
              </a:ext>
            </a:extLst>
          </p:cNvPr>
          <p:cNvSpPr/>
          <p:nvPr/>
        </p:nvSpPr>
        <p:spPr>
          <a:xfrm>
            <a:off x="6588642" y="3671420"/>
            <a:ext cx="5251811" cy="369332"/>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 name="Picture 1" descr="Abstract pastel pink and blue waves">
            <a:extLst>
              <a:ext uri="{FF2B5EF4-FFF2-40B4-BE49-F238E27FC236}">
                <a16:creationId xmlns:a16="http://schemas.microsoft.com/office/drawing/2014/main" id="{4636F926-BC95-F3C9-E4D6-A8A270D21B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33" name="TextBox 32">
            <a:extLst>
              <a:ext uri="{FF2B5EF4-FFF2-40B4-BE49-F238E27FC236}">
                <a16:creationId xmlns:a16="http://schemas.microsoft.com/office/drawing/2014/main" id="{7AF84929-22DA-6837-D223-B99614E6126B}"/>
              </a:ext>
            </a:extLst>
          </p:cNvPr>
          <p:cNvSpPr txBox="1"/>
          <p:nvPr/>
        </p:nvSpPr>
        <p:spPr>
          <a:xfrm>
            <a:off x="202691" y="125912"/>
            <a:ext cx="7384507" cy="523220"/>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Competências específicas à função</a:t>
            </a:r>
          </a:p>
        </p:txBody>
      </p:sp>
      <p:sp>
        <p:nvSpPr>
          <p:cNvPr id="8" name="TextBox 7">
            <a:extLst>
              <a:ext uri="{FF2B5EF4-FFF2-40B4-BE49-F238E27FC236}">
                <a16:creationId xmlns:a16="http://schemas.microsoft.com/office/drawing/2014/main" id="{8D62926C-6177-D74E-F766-B046D9672B05}"/>
              </a:ext>
            </a:extLst>
          </p:cNvPr>
          <p:cNvSpPr txBox="1"/>
          <p:nvPr/>
        </p:nvSpPr>
        <p:spPr>
          <a:xfrm>
            <a:off x="202691" y="1203344"/>
            <a:ext cx="11482490" cy="369332"/>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Descrição</a:t>
            </a:r>
          </a:p>
        </p:txBody>
      </p:sp>
      <p:sp>
        <p:nvSpPr>
          <p:cNvPr id="9" name="Rectangle 8">
            <a:extLst>
              <a:ext uri="{FF2B5EF4-FFF2-40B4-BE49-F238E27FC236}">
                <a16:creationId xmlns:a16="http://schemas.microsoft.com/office/drawing/2014/main" id="{57CE8FBB-A744-99CB-3512-9CCB2B30A92E}"/>
              </a:ext>
            </a:extLst>
          </p:cNvPr>
          <p:cNvSpPr/>
          <p:nvPr/>
        </p:nvSpPr>
        <p:spPr>
          <a:xfrm>
            <a:off x="351549" y="4157330"/>
            <a:ext cx="5251811" cy="2402958"/>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Rectangle 9">
            <a:extLst>
              <a:ext uri="{FF2B5EF4-FFF2-40B4-BE49-F238E27FC236}">
                <a16:creationId xmlns:a16="http://schemas.microsoft.com/office/drawing/2014/main" id="{8F0C67B2-2787-3FD6-223D-F83670F18450}"/>
              </a:ext>
            </a:extLst>
          </p:cNvPr>
          <p:cNvSpPr/>
          <p:nvPr/>
        </p:nvSpPr>
        <p:spPr>
          <a:xfrm>
            <a:off x="6585098" y="4157330"/>
            <a:ext cx="5251811" cy="2402958"/>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a:extLst>
              <a:ext uri="{FF2B5EF4-FFF2-40B4-BE49-F238E27FC236}">
                <a16:creationId xmlns:a16="http://schemas.microsoft.com/office/drawing/2014/main" id="{3A018E36-FFB6-C89B-EE3B-0D63A5BC035C}"/>
              </a:ext>
            </a:extLst>
          </p:cNvPr>
          <p:cNvSpPr txBox="1"/>
          <p:nvPr/>
        </p:nvSpPr>
        <p:spPr>
          <a:xfrm>
            <a:off x="351548" y="3671420"/>
            <a:ext cx="5251811" cy="369332"/>
          </a:xfrm>
          <a:prstGeom prst="rect">
            <a:avLst/>
          </a:prstGeom>
          <a:noFill/>
        </p:spPr>
        <p:txBody>
          <a:bodyPr wrap="square" rtlCol="0">
            <a:spAutoFit/>
          </a:bodyPr>
          <a:lstStyle/>
          <a:p>
            <a:pPr algn="ctr" rtl="0"/>
            <a:r>
              <a:rPr lang="pt-br" b="1" i="1">
                <a:solidFill>
                  <a:schemeClr val="tx1">
                    <a:lumMod val="65000"/>
                    <a:lumOff val="35000"/>
                  </a:schemeClr>
                </a:solidFill>
                <a:latin typeface="Century Gothic" panose="020B0502020202020204" pitchFamily="34" charset="0"/>
              </a:rPr>
              <a:t>Nível de treinamento</a:t>
            </a:r>
          </a:p>
        </p:txBody>
      </p:sp>
      <p:sp>
        <p:nvSpPr>
          <p:cNvPr id="12" name="TextBox 11">
            <a:extLst>
              <a:ext uri="{FF2B5EF4-FFF2-40B4-BE49-F238E27FC236}">
                <a16:creationId xmlns:a16="http://schemas.microsoft.com/office/drawing/2014/main" id="{DBC9F423-BC59-542E-342C-53AA480AEE40}"/>
              </a:ext>
            </a:extLst>
          </p:cNvPr>
          <p:cNvSpPr txBox="1"/>
          <p:nvPr/>
        </p:nvSpPr>
        <p:spPr>
          <a:xfrm>
            <a:off x="6585097" y="3671420"/>
            <a:ext cx="5251811" cy="369332"/>
          </a:xfrm>
          <a:prstGeom prst="rect">
            <a:avLst/>
          </a:prstGeom>
          <a:noFill/>
        </p:spPr>
        <p:txBody>
          <a:bodyPr wrap="square" rtlCol="0">
            <a:spAutoFit/>
          </a:bodyPr>
          <a:lstStyle/>
          <a:p>
            <a:pPr algn="ctr" rtl="0"/>
            <a:r>
              <a:rPr lang="pt-br" b="1" i="1">
                <a:solidFill>
                  <a:schemeClr val="tx1">
                    <a:lumMod val="65000"/>
                    <a:lumOff val="35000"/>
                  </a:schemeClr>
                </a:solidFill>
                <a:latin typeface="Century Gothic" panose="020B0502020202020204" pitchFamily="34" charset="0"/>
              </a:rPr>
              <a:t>Expectativas quanto ao desempenho</a:t>
            </a:r>
          </a:p>
        </p:txBody>
      </p:sp>
      <p:sp>
        <p:nvSpPr>
          <p:cNvPr id="13" name="TextBox 12">
            <a:extLst>
              <a:ext uri="{FF2B5EF4-FFF2-40B4-BE49-F238E27FC236}">
                <a16:creationId xmlns:a16="http://schemas.microsoft.com/office/drawing/2014/main" id="{5238CCA3-599A-58CD-50AB-8BF01D1A3A26}"/>
              </a:ext>
            </a:extLst>
          </p:cNvPr>
          <p:cNvSpPr txBox="1"/>
          <p:nvPr/>
        </p:nvSpPr>
        <p:spPr>
          <a:xfrm>
            <a:off x="6692095" y="4293506"/>
            <a:ext cx="4397662" cy="369332"/>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Descrição</a:t>
            </a:r>
          </a:p>
        </p:txBody>
      </p:sp>
      <p:sp>
        <p:nvSpPr>
          <p:cNvPr id="14" name="TextBox 13">
            <a:extLst>
              <a:ext uri="{FF2B5EF4-FFF2-40B4-BE49-F238E27FC236}">
                <a16:creationId xmlns:a16="http://schemas.microsoft.com/office/drawing/2014/main" id="{45CEF24D-619C-C75F-9CF5-C8BD2D233EA1}"/>
              </a:ext>
            </a:extLst>
          </p:cNvPr>
          <p:cNvSpPr txBox="1"/>
          <p:nvPr/>
        </p:nvSpPr>
        <p:spPr>
          <a:xfrm>
            <a:off x="351548" y="5004866"/>
            <a:ext cx="5251811" cy="707886"/>
          </a:xfrm>
          <a:prstGeom prst="rect">
            <a:avLst/>
          </a:prstGeom>
          <a:noFill/>
        </p:spPr>
        <p:txBody>
          <a:bodyPr wrap="square" rtlCol="0">
            <a:spAutoFit/>
          </a:bodyPr>
          <a:lstStyle/>
          <a:p>
            <a:pPr algn="ctr" rtl="0"/>
            <a:r>
              <a:rPr lang="pt-br" sz="4000">
                <a:solidFill>
                  <a:schemeClr val="tx1">
                    <a:lumMod val="65000"/>
                    <a:lumOff val="35000"/>
                  </a:schemeClr>
                </a:solidFill>
                <a:latin typeface="Century Gothic" panose="020B0502020202020204" pitchFamily="34" charset="0"/>
              </a:rPr>
              <a:t>Nível</a:t>
            </a:r>
          </a:p>
        </p:txBody>
      </p:sp>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08A6-7BB5-5A1D-DBEA-736F837BB3D8}"/>
            </a:ext>
          </a:extLst>
        </p:cNvPr>
        <p:cNvGrpSpPr/>
        <p:nvPr/>
      </p:nvGrpSpPr>
      <p:grpSpPr>
        <a:xfrm>
          <a:off x="0" y="0"/>
          <a:ext cx="0" cy="0"/>
          <a:chOff x="0" y="0"/>
          <a:chExt cx="0" cy="0"/>
        </a:xfrm>
      </p:grpSpPr>
      <p:pic>
        <p:nvPicPr>
          <p:cNvPr id="4" name="Picture 3" descr="Abstract pastel pink and blue waves">
            <a:extLst>
              <a:ext uri="{FF2B5EF4-FFF2-40B4-BE49-F238E27FC236}">
                <a16:creationId xmlns:a16="http://schemas.microsoft.com/office/drawing/2014/main" id="{3E18A62D-C24F-BFF7-92F4-6672E723B6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5" name="TextBox 4">
            <a:extLst>
              <a:ext uri="{FF2B5EF4-FFF2-40B4-BE49-F238E27FC236}">
                <a16:creationId xmlns:a16="http://schemas.microsoft.com/office/drawing/2014/main" id="{2E515E6C-6D94-0F1A-647C-0C28358B761B}"/>
              </a:ext>
            </a:extLst>
          </p:cNvPr>
          <p:cNvSpPr txBox="1"/>
          <p:nvPr/>
        </p:nvSpPr>
        <p:spPr>
          <a:xfrm>
            <a:off x="202691" y="125912"/>
            <a:ext cx="9137862" cy="523220"/>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Fases do treinamento específico à função</a:t>
            </a:r>
          </a:p>
        </p:txBody>
      </p:sp>
      <p:graphicFrame>
        <p:nvGraphicFramePr>
          <p:cNvPr id="7" name="Table 6">
            <a:extLst>
              <a:ext uri="{FF2B5EF4-FFF2-40B4-BE49-F238E27FC236}">
                <a16:creationId xmlns:a16="http://schemas.microsoft.com/office/drawing/2014/main" id="{2B8A53C5-FB51-64DA-9A7F-9855A194272E}"/>
              </a:ext>
            </a:extLst>
          </p:cNvPr>
          <p:cNvGraphicFramePr>
            <a:graphicFrameLocks noGrp="1"/>
          </p:cNvGraphicFramePr>
          <p:nvPr>
            <p:extLst>
              <p:ext uri="{D42A27DB-BD31-4B8C-83A1-F6EECF244321}">
                <p14:modId xmlns:p14="http://schemas.microsoft.com/office/powerpoint/2010/main" val="1464513934"/>
              </p:ext>
            </p:extLst>
          </p:nvPr>
        </p:nvGraphicFramePr>
        <p:xfrm>
          <a:off x="338469" y="1196412"/>
          <a:ext cx="11623161" cy="5446320"/>
        </p:xfrm>
        <a:graphic>
          <a:graphicData uri="http://schemas.openxmlformats.org/drawingml/2006/table">
            <a:tbl>
              <a:tblPr/>
              <a:tblGrid>
                <a:gridCol w="1977441">
                  <a:extLst>
                    <a:ext uri="{9D8B030D-6E8A-4147-A177-3AD203B41FA5}">
                      <a16:colId xmlns:a16="http://schemas.microsoft.com/office/drawing/2014/main" val="3739725191"/>
                    </a:ext>
                  </a:extLst>
                </a:gridCol>
                <a:gridCol w="1777526">
                  <a:extLst>
                    <a:ext uri="{9D8B030D-6E8A-4147-A177-3AD203B41FA5}">
                      <a16:colId xmlns:a16="http://schemas.microsoft.com/office/drawing/2014/main" val="2594978658"/>
                    </a:ext>
                  </a:extLst>
                </a:gridCol>
                <a:gridCol w="1384418">
                  <a:extLst>
                    <a:ext uri="{9D8B030D-6E8A-4147-A177-3AD203B41FA5}">
                      <a16:colId xmlns:a16="http://schemas.microsoft.com/office/drawing/2014/main" val="1760637318"/>
                    </a:ext>
                  </a:extLst>
                </a:gridCol>
                <a:gridCol w="1692067">
                  <a:extLst>
                    <a:ext uri="{9D8B030D-6E8A-4147-A177-3AD203B41FA5}">
                      <a16:colId xmlns:a16="http://schemas.microsoft.com/office/drawing/2014/main" val="192230194"/>
                    </a:ext>
                  </a:extLst>
                </a:gridCol>
                <a:gridCol w="1736772">
                  <a:extLst>
                    <a:ext uri="{9D8B030D-6E8A-4147-A177-3AD203B41FA5}">
                      <a16:colId xmlns:a16="http://schemas.microsoft.com/office/drawing/2014/main" val="2202739246"/>
                    </a:ext>
                  </a:extLst>
                </a:gridCol>
                <a:gridCol w="1100432">
                  <a:extLst>
                    <a:ext uri="{9D8B030D-6E8A-4147-A177-3AD203B41FA5}">
                      <a16:colId xmlns:a16="http://schemas.microsoft.com/office/drawing/2014/main" val="1239914142"/>
                    </a:ext>
                  </a:extLst>
                </a:gridCol>
                <a:gridCol w="1954505">
                  <a:extLst>
                    <a:ext uri="{9D8B030D-6E8A-4147-A177-3AD203B41FA5}">
                      <a16:colId xmlns:a16="http://schemas.microsoft.com/office/drawing/2014/main" val="1554862125"/>
                    </a:ext>
                  </a:extLst>
                </a:gridCol>
              </a:tblGrid>
              <a:tr h="914400">
                <a:tc>
                  <a:txBody>
                    <a:bodyPr/>
                    <a:lstStyle/>
                    <a:p>
                      <a:pPr algn="l" rtl="0" fontAlgn="ctr"/>
                      <a:r>
                        <a:rPr lang="pt-br" sz="1400" b="0" i="0" u="none" strike="noStrike">
                          <a:solidFill>
                            <a:srgbClr val="000000"/>
                          </a:solidFill>
                          <a:effectLst/>
                          <a:latin typeface="Century Gothic" panose="020B0502020202020204" pitchFamily="34" charset="0"/>
                        </a:rPr>
                        <a:t>Fase de treinamento</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Tarefa/habilidade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Categoria</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Ativa/Em espera</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Ponto de contato</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Status</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Comentários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1655464"/>
                  </a:ext>
                </a:extLst>
              </a:tr>
              <a:tr h="906384">
                <a:tc>
                  <a:txBody>
                    <a:bodyPr/>
                    <a:lstStyle/>
                    <a:p>
                      <a:pPr algn="l" rtl="0" fontAlgn="ctr"/>
                      <a:r>
                        <a:rPr lang="pt-br" sz="1200" b="0" i="0" u="none" strike="noStrike">
                          <a:solidFill>
                            <a:srgbClr val="000000"/>
                          </a:solidFill>
                          <a:effectLst/>
                          <a:latin typeface="Century Gothic" panose="020B0502020202020204" pitchFamily="34" charset="0"/>
                        </a:rPr>
                        <a:t>Atividades da Semana 1</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Ativa/Em espera</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Em andamento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4DCF8"/>
                    </a:solid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08203401"/>
                  </a:ext>
                </a:extLst>
              </a:tr>
              <a:tr h="906384">
                <a:tc>
                  <a:txBody>
                    <a:bodyPr/>
                    <a:lstStyle/>
                    <a:p>
                      <a:pPr algn="l" rtl="0" fontAlgn="ctr"/>
                      <a:r>
                        <a:rPr lang="pt-br" sz="1200" b="0" i="0" u="none" strike="noStrike">
                          <a:solidFill>
                            <a:srgbClr val="000000"/>
                          </a:solidFill>
                          <a:effectLst/>
                          <a:latin typeface="Century Gothic" panose="020B0502020202020204" pitchFamily="34" charset="0"/>
                        </a:rPr>
                        <a:t>Atividades de 30 dias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Não iniciado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CCEB"/>
                    </a:solid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79269150"/>
                  </a:ext>
                </a:extLst>
              </a:tr>
              <a:tr h="906384">
                <a:tc>
                  <a:txBody>
                    <a:bodyPr/>
                    <a:lstStyle/>
                    <a:p>
                      <a:pPr algn="l" rtl="0" fontAlgn="ctr"/>
                      <a:r>
                        <a:rPr lang="pt-br" sz="1200" b="0" i="0" u="none" strike="noStrike">
                          <a:solidFill>
                            <a:srgbClr val="000000"/>
                          </a:solidFill>
                          <a:effectLst/>
                          <a:latin typeface="Century Gothic" panose="020B0502020202020204" pitchFamily="34" charset="0"/>
                        </a:rPr>
                        <a:t>Atividades de 60 dias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Concluído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7299157"/>
                  </a:ext>
                </a:extLst>
              </a:tr>
              <a:tr h="906384">
                <a:tc>
                  <a:txBody>
                    <a:bodyPr/>
                    <a:lstStyle/>
                    <a:p>
                      <a:pPr algn="l" rtl="0" fontAlgn="ctr"/>
                      <a:r>
                        <a:rPr lang="pt-br" sz="1200" b="0" i="0" u="none" strike="noStrike">
                          <a:solidFill>
                            <a:srgbClr val="000000"/>
                          </a:solidFill>
                          <a:effectLst/>
                          <a:latin typeface="Century Gothic" panose="020B0502020202020204" pitchFamily="34" charset="0"/>
                        </a:rPr>
                        <a:t>Atividades de 90 dias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Concluído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184824472"/>
                  </a:ext>
                </a:extLst>
              </a:tr>
              <a:tr h="906384">
                <a:tc>
                  <a:txBody>
                    <a:bodyPr/>
                    <a:lstStyle/>
                    <a:p>
                      <a:pPr algn="l" rtl="0" fontAlgn="ctr"/>
                      <a:r>
                        <a:rPr lang="pt-br" sz="1200" b="0" i="0" u="none" strike="noStrike">
                          <a:solidFill>
                            <a:srgbClr val="000000"/>
                          </a:solidFill>
                          <a:effectLst/>
                          <a:latin typeface="Century Gothic" panose="020B0502020202020204" pitchFamily="34" charset="0"/>
                        </a:rPr>
                        <a:t>Desenvolvimento em andamento</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Concluído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rtl="0" fontAlgn="ctr"/>
                      <a:r>
                        <a:rPr lang="pt-br"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93279436"/>
                  </a:ext>
                </a:extLst>
              </a:tr>
            </a:tbl>
          </a:graphicData>
        </a:graphic>
      </p:graphicFrame>
    </p:spTree>
    <p:extLst>
      <p:ext uri="{BB962C8B-B14F-4D97-AF65-F5344CB8AC3E}">
        <p14:creationId xmlns:p14="http://schemas.microsoft.com/office/powerpoint/2010/main" val="27893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465F8-754C-0E9E-98CE-32B87E30188A}"/>
            </a:ext>
          </a:extLst>
        </p:cNvPr>
        <p:cNvGrpSpPr/>
        <p:nvPr/>
      </p:nvGrpSpPr>
      <p:grpSpPr>
        <a:xfrm>
          <a:off x="0" y="0"/>
          <a:ext cx="0" cy="0"/>
          <a:chOff x="0" y="0"/>
          <a:chExt cx="0" cy="0"/>
        </a:xfrm>
      </p:grpSpPr>
      <p:pic>
        <p:nvPicPr>
          <p:cNvPr id="4" name="Picture 3" descr="Abstract pastel pink and blue waves">
            <a:extLst>
              <a:ext uri="{FF2B5EF4-FFF2-40B4-BE49-F238E27FC236}">
                <a16:creationId xmlns:a16="http://schemas.microsoft.com/office/drawing/2014/main" id="{8C7EF4A1-019F-51B9-8CE2-43E3A64F12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5" name="TextBox 4">
            <a:extLst>
              <a:ext uri="{FF2B5EF4-FFF2-40B4-BE49-F238E27FC236}">
                <a16:creationId xmlns:a16="http://schemas.microsoft.com/office/drawing/2014/main" id="{74E7DC8E-F1F7-A494-783E-E127EAA03E27}"/>
              </a:ext>
            </a:extLst>
          </p:cNvPr>
          <p:cNvSpPr txBox="1"/>
          <p:nvPr/>
        </p:nvSpPr>
        <p:spPr>
          <a:xfrm>
            <a:off x="202691" y="125912"/>
            <a:ext cx="9530969" cy="523220"/>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Monitoramento de competência e desempenho</a:t>
            </a:r>
          </a:p>
        </p:txBody>
      </p:sp>
      <p:graphicFrame>
        <p:nvGraphicFramePr>
          <p:cNvPr id="7" name="Table 6">
            <a:extLst>
              <a:ext uri="{FF2B5EF4-FFF2-40B4-BE49-F238E27FC236}">
                <a16:creationId xmlns:a16="http://schemas.microsoft.com/office/drawing/2014/main" id="{0DA46B21-C106-FFB4-E40F-3122EE92B2E1}"/>
              </a:ext>
            </a:extLst>
          </p:cNvPr>
          <p:cNvGraphicFramePr>
            <a:graphicFrameLocks noGrp="1"/>
          </p:cNvGraphicFramePr>
          <p:nvPr>
            <p:extLst>
              <p:ext uri="{D42A27DB-BD31-4B8C-83A1-F6EECF244321}">
                <p14:modId xmlns:p14="http://schemas.microsoft.com/office/powerpoint/2010/main" val="851387147"/>
              </p:ext>
            </p:extLst>
          </p:nvPr>
        </p:nvGraphicFramePr>
        <p:xfrm>
          <a:off x="295939" y="1119995"/>
          <a:ext cx="11623161" cy="5518860"/>
        </p:xfrm>
        <a:graphic>
          <a:graphicData uri="http://schemas.openxmlformats.org/drawingml/2006/table">
            <a:tbl>
              <a:tblPr/>
              <a:tblGrid>
                <a:gridCol w="1933764">
                  <a:extLst>
                    <a:ext uri="{9D8B030D-6E8A-4147-A177-3AD203B41FA5}">
                      <a16:colId xmlns:a16="http://schemas.microsoft.com/office/drawing/2014/main" val="1559461520"/>
                    </a:ext>
                  </a:extLst>
                </a:gridCol>
                <a:gridCol w="1658615">
                  <a:extLst>
                    <a:ext uri="{9D8B030D-6E8A-4147-A177-3AD203B41FA5}">
                      <a16:colId xmlns:a16="http://schemas.microsoft.com/office/drawing/2014/main" val="37717385"/>
                    </a:ext>
                  </a:extLst>
                </a:gridCol>
                <a:gridCol w="1658615">
                  <a:extLst>
                    <a:ext uri="{9D8B030D-6E8A-4147-A177-3AD203B41FA5}">
                      <a16:colId xmlns:a16="http://schemas.microsoft.com/office/drawing/2014/main" val="2603796016"/>
                    </a:ext>
                  </a:extLst>
                </a:gridCol>
                <a:gridCol w="1658615">
                  <a:extLst>
                    <a:ext uri="{9D8B030D-6E8A-4147-A177-3AD203B41FA5}">
                      <a16:colId xmlns:a16="http://schemas.microsoft.com/office/drawing/2014/main" val="730838165"/>
                    </a:ext>
                  </a:extLst>
                </a:gridCol>
                <a:gridCol w="1658615">
                  <a:extLst>
                    <a:ext uri="{9D8B030D-6E8A-4147-A177-3AD203B41FA5}">
                      <a16:colId xmlns:a16="http://schemas.microsoft.com/office/drawing/2014/main" val="4176741215"/>
                    </a:ext>
                  </a:extLst>
                </a:gridCol>
                <a:gridCol w="1262603">
                  <a:extLst>
                    <a:ext uri="{9D8B030D-6E8A-4147-A177-3AD203B41FA5}">
                      <a16:colId xmlns:a16="http://schemas.microsoft.com/office/drawing/2014/main" val="1875972479"/>
                    </a:ext>
                  </a:extLst>
                </a:gridCol>
                <a:gridCol w="1792334">
                  <a:extLst>
                    <a:ext uri="{9D8B030D-6E8A-4147-A177-3AD203B41FA5}">
                      <a16:colId xmlns:a16="http://schemas.microsoft.com/office/drawing/2014/main" val="2059512947"/>
                    </a:ext>
                  </a:extLst>
                </a:gridCol>
              </a:tblGrid>
              <a:tr h="914400">
                <a:tc>
                  <a:txBody>
                    <a:bodyPr/>
                    <a:lstStyle/>
                    <a:p>
                      <a:pPr algn="l" rtl="0" fontAlgn="ctr"/>
                      <a:r>
                        <a:rPr lang="pt-br" sz="1400" b="0" i="0" u="none" strike="noStrike">
                          <a:solidFill>
                            <a:srgbClr val="000000"/>
                          </a:solidFill>
                          <a:effectLst/>
                          <a:latin typeface="Century Gothic" panose="020B0502020202020204" pitchFamily="34" charset="0"/>
                        </a:rPr>
                        <a:t>Área de competência</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Data-alvo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 observada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dirty="0">
                          <a:solidFill>
                            <a:srgbClr val="000000"/>
                          </a:solidFill>
                          <a:effectLst/>
                          <a:latin typeface="Century Gothic" panose="020B0502020202020204" pitchFamily="34" charset="0"/>
                        </a:rPr>
                        <a:t>Áreas de </a:t>
                      </a:r>
                      <a:br>
                        <a:rPr lang="pt-br" sz="1400" b="0" i="0" u="none" strike="noStrike" dirty="0">
                          <a:solidFill>
                            <a:srgbClr val="000000"/>
                          </a:solidFill>
                          <a:effectLst/>
                          <a:latin typeface="Century Gothic" panose="020B0502020202020204" pitchFamily="34" charset="0"/>
                        </a:rPr>
                      </a:br>
                      <a:r>
                        <a:rPr lang="pt-br" sz="1400" b="0" i="0" u="none" strike="noStrike" dirty="0">
                          <a:solidFill>
                            <a:srgbClr val="000000"/>
                          </a:solidFill>
                          <a:effectLst/>
                          <a:latin typeface="Century Gothic" panose="020B0502020202020204" pitchFamily="34" charset="0"/>
                        </a:rPr>
                        <a:t>pontos fortes</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dirty="0">
                          <a:solidFill>
                            <a:srgbClr val="000000"/>
                          </a:solidFill>
                          <a:effectLst/>
                          <a:latin typeface="Century Gothic" panose="020B0502020202020204" pitchFamily="34" charset="0"/>
                        </a:rPr>
                        <a:t>Áreas de </a:t>
                      </a:r>
                      <a:br>
                        <a:rPr lang="pt-br" sz="1400" b="0" i="0" u="none" strike="noStrike" dirty="0">
                          <a:solidFill>
                            <a:srgbClr val="000000"/>
                          </a:solidFill>
                          <a:effectLst/>
                          <a:latin typeface="Century Gothic" panose="020B0502020202020204" pitchFamily="34" charset="0"/>
                        </a:rPr>
                      </a:br>
                      <a:r>
                        <a:rPr lang="pt-br" sz="1400" b="0" i="0" u="none" strike="noStrike" dirty="0">
                          <a:solidFill>
                            <a:srgbClr val="000000"/>
                          </a:solidFill>
                          <a:effectLst/>
                          <a:latin typeface="Century Gothic" panose="020B0502020202020204" pitchFamily="34" charset="0"/>
                        </a:rPr>
                        <a:t>melhoria</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Pontuação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Próximas etapas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7830923"/>
                  </a:ext>
                </a:extLst>
              </a:tr>
              <a:tr h="920892">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237820024"/>
                  </a:ext>
                </a:extLst>
              </a:tr>
              <a:tr h="920892">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182878575"/>
                  </a:ext>
                </a:extLst>
              </a:tr>
              <a:tr h="920892">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8366424"/>
                  </a:ext>
                </a:extLst>
              </a:tr>
              <a:tr h="920892">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59946264"/>
                  </a:ext>
                </a:extLst>
              </a:tr>
              <a:tr h="920892">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26437321"/>
                  </a:ext>
                </a:extLst>
              </a:tr>
            </a:tbl>
          </a:graphicData>
        </a:graphic>
      </p:graphicFrame>
    </p:spTree>
    <p:extLst>
      <p:ext uri="{BB962C8B-B14F-4D97-AF65-F5344CB8AC3E}">
        <p14:creationId xmlns:p14="http://schemas.microsoft.com/office/powerpoint/2010/main" val="380301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A90A-D021-86F3-5C2A-B76B072B6461}"/>
            </a:ext>
          </a:extLst>
        </p:cNvPr>
        <p:cNvGrpSpPr/>
        <p:nvPr/>
      </p:nvGrpSpPr>
      <p:grpSpPr>
        <a:xfrm>
          <a:off x="0" y="0"/>
          <a:ext cx="0" cy="0"/>
          <a:chOff x="0" y="0"/>
          <a:chExt cx="0" cy="0"/>
        </a:xfrm>
      </p:grpSpPr>
      <p:pic>
        <p:nvPicPr>
          <p:cNvPr id="4" name="Picture 3" descr="Abstract pastel pink and blue waves">
            <a:extLst>
              <a:ext uri="{FF2B5EF4-FFF2-40B4-BE49-F238E27FC236}">
                <a16:creationId xmlns:a16="http://schemas.microsoft.com/office/drawing/2014/main" id="{CEFA1096-D274-C19C-08BB-FDD6EE2C8A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6" name="TextBox 5">
            <a:extLst>
              <a:ext uri="{FF2B5EF4-FFF2-40B4-BE49-F238E27FC236}">
                <a16:creationId xmlns:a16="http://schemas.microsoft.com/office/drawing/2014/main" id="{C8C7A354-2B04-6D47-F4E3-6FA12CCF9FA0}"/>
              </a:ext>
            </a:extLst>
          </p:cNvPr>
          <p:cNvSpPr txBox="1"/>
          <p:nvPr/>
        </p:nvSpPr>
        <p:spPr>
          <a:xfrm>
            <a:off x="202691" y="125912"/>
            <a:ext cx="9556606" cy="523220"/>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Certificações e treinamento especializado</a:t>
            </a:r>
          </a:p>
        </p:txBody>
      </p:sp>
      <p:pic>
        <p:nvPicPr>
          <p:cNvPr id="8" name="Graphic 7" descr="Diploma with solid fill">
            <a:extLst>
              <a:ext uri="{FF2B5EF4-FFF2-40B4-BE49-F238E27FC236}">
                <a16:creationId xmlns:a16="http://schemas.microsoft.com/office/drawing/2014/main" id="{D430C7C2-95D3-F309-8C4D-E5407EF23A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282" y="1279359"/>
            <a:ext cx="914400" cy="914400"/>
          </a:xfrm>
          <a:prstGeom prst="rect">
            <a:avLst/>
          </a:prstGeom>
        </p:spPr>
      </p:pic>
      <p:graphicFrame>
        <p:nvGraphicFramePr>
          <p:cNvPr id="10" name="Table 9">
            <a:extLst>
              <a:ext uri="{FF2B5EF4-FFF2-40B4-BE49-F238E27FC236}">
                <a16:creationId xmlns:a16="http://schemas.microsoft.com/office/drawing/2014/main" id="{1AD760A3-3993-CFEE-9367-FF6775E61058}"/>
              </a:ext>
            </a:extLst>
          </p:cNvPr>
          <p:cNvGraphicFramePr>
            <a:graphicFrameLocks noGrp="1"/>
          </p:cNvGraphicFramePr>
          <p:nvPr>
            <p:extLst>
              <p:ext uri="{D42A27DB-BD31-4B8C-83A1-F6EECF244321}">
                <p14:modId xmlns:p14="http://schemas.microsoft.com/office/powerpoint/2010/main" val="1179200483"/>
              </p:ext>
            </p:extLst>
          </p:nvPr>
        </p:nvGraphicFramePr>
        <p:xfrm>
          <a:off x="1484274" y="1229194"/>
          <a:ext cx="10548044" cy="1014730"/>
        </p:xfrm>
        <a:graphic>
          <a:graphicData uri="http://schemas.openxmlformats.org/drawingml/2006/table">
            <a:tbl>
              <a:tblPr/>
              <a:tblGrid>
                <a:gridCol w="2761488">
                  <a:extLst>
                    <a:ext uri="{9D8B030D-6E8A-4147-A177-3AD203B41FA5}">
                      <a16:colId xmlns:a16="http://schemas.microsoft.com/office/drawing/2014/main" val="1888615123"/>
                    </a:ext>
                  </a:extLst>
                </a:gridCol>
                <a:gridCol w="2743200">
                  <a:extLst>
                    <a:ext uri="{9D8B030D-6E8A-4147-A177-3AD203B41FA5}">
                      <a16:colId xmlns:a16="http://schemas.microsoft.com/office/drawing/2014/main" val="1309668618"/>
                    </a:ext>
                  </a:extLst>
                </a:gridCol>
                <a:gridCol w="2521678">
                  <a:extLst>
                    <a:ext uri="{9D8B030D-6E8A-4147-A177-3AD203B41FA5}">
                      <a16:colId xmlns:a16="http://schemas.microsoft.com/office/drawing/2014/main" val="2206648358"/>
                    </a:ext>
                  </a:extLst>
                </a:gridCol>
                <a:gridCol w="2521678">
                  <a:extLst>
                    <a:ext uri="{9D8B030D-6E8A-4147-A177-3AD203B41FA5}">
                      <a16:colId xmlns:a16="http://schemas.microsoft.com/office/drawing/2014/main" val="3181954968"/>
                    </a:ext>
                  </a:extLst>
                </a:gridCol>
              </a:tblGrid>
              <a:tr h="507365">
                <a:tc>
                  <a:txBody>
                    <a:bodyPr/>
                    <a:lstStyle/>
                    <a:p>
                      <a:pPr algn="l" rtl="0" fontAlgn="ctr"/>
                      <a:r>
                        <a:rPr lang="pt-br" sz="1400" b="0" i="0" u="none" strike="noStrike" dirty="0">
                          <a:solidFill>
                            <a:srgbClr val="000000"/>
                          </a:solidFill>
                          <a:effectLst/>
                          <a:latin typeface="Century Gothic" panose="020B0502020202020204" pitchFamily="34" charset="0"/>
                        </a:rPr>
                        <a:t>Título da certificação/treinamento</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dirty="0">
                          <a:solidFill>
                            <a:srgbClr val="000000"/>
                          </a:solidFill>
                          <a:effectLst/>
                          <a:latin typeface="Century Gothic" panose="020B0502020202020204" pitchFamily="34" charset="0"/>
                        </a:rPr>
                        <a:t>Data de conclusão da meta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 de conclusão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Método de verificação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3930008"/>
                  </a:ext>
                </a:extLst>
              </a:tr>
              <a:tr h="507365">
                <a:tc>
                  <a:txBody>
                    <a:bodyPr/>
                    <a:lstStyle/>
                    <a:p>
                      <a:pPr algn="l" rtl="0" fontAlgn="ctr"/>
                      <a:r>
                        <a:rPr lang="pt-br" sz="14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dirty="0">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73731924"/>
                  </a:ext>
                </a:extLst>
              </a:tr>
            </a:tbl>
          </a:graphicData>
        </a:graphic>
      </p:graphicFrame>
      <p:pic>
        <p:nvPicPr>
          <p:cNvPr id="11" name="Graphic 10" descr="Diploma with solid fill">
            <a:extLst>
              <a:ext uri="{FF2B5EF4-FFF2-40B4-BE49-F238E27FC236}">
                <a16:creationId xmlns:a16="http://schemas.microsoft.com/office/drawing/2014/main" id="{A5E7FDDC-64B9-F6A1-5354-047521B16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282" y="2803359"/>
            <a:ext cx="914400" cy="914400"/>
          </a:xfrm>
          <a:prstGeom prst="rect">
            <a:avLst/>
          </a:prstGeom>
        </p:spPr>
      </p:pic>
      <p:graphicFrame>
        <p:nvGraphicFramePr>
          <p:cNvPr id="12" name="Table 11">
            <a:extLst>
              <a:ext uri="{FF2B5EF4-FFF2-40B4-BE49-F238E27FC236}">
                <a16:creationId xmlns:a16="http://schemas.microsoft.com/office/drawing/2014/main" id="{122C614C-8D42-7D28-F2E4-3D4F363A7A45}"/>
              </a:ext>
            </a:extLst>
          </p:cNvPr>
          <p:cNvGraphicFramePr>
            <a:graphicFrameLocks noGrp="1"/>
          </p:cNvGraphicFramePr>
          <p:nvPr>
            <p:extLst>
              <p:ext uri="{D42A27DB-BD31-4B8C-83A1-F6EECF244321}">
                <p14:modId xmlns:p14="http://schemas.microsoft.com/office/powerpoint/2010/main" val="1919993835"/>
              </p:ext>
            </p:extLst>
          </p:nvPr>
        </p:nvGraphicFramePr>
        <p:xfrm>
          <a:off x="1484274" y="2753194"/>
          <a:ext cx="10548044" cy="1014730"/>
        </p:xfrm>
        <a:graphic>
          <a:graphicData uri="http://schemas.openxmlformats.org/drawingml/2006/table">
            <a:tbl>
              <a:tblPr/>
              <a:tblGrid>
                <a:gridCol w="2761488">
                  <a:extLst>
                    <a:ext uri="{9D8B030D-6E8A-4147-A177-3AD203B41FA5}">
                      <a16:colId xmlns:a16="http://schemas.microsoft.com/office/drawing/2014/main" val="1888615123"/>
                    </a:ext>
                  </a:extLst>
                </a:gridCol>
                <a:gridCol w="2743200">
                  <a:extLst>
                    <a:ext uri="{9D8B030D-6E8A-4147-A177-3AD203B41FA5}">
                      <a16:colId xmlns:a16="http://schemas.microsoft.com/office/drawing/2014/main" val="1309668618"/>
                    </a:ext>
                  </a:extLst>
                </a:gridCol>
                <a:gridCol w="2521678">
                  <a:extLst>
                    <a:ext uri="{9D8B030D-6E8A-4147-A177-3AD203B41FA5}">
                      <a16:colId xmlns:a16="http://schemas.microsoft.com/office/drawing/2014/main" val="2206648358"/>
                    </a:ext>
                  </a:extLst>
                </a:gridCol>
                <a:gridCol w="2521678">
                  <a:extLst>
                    <a:ext uri="{9D8B030D-6E8A-4147-A177-3AD203B41FA5}">
                      <a16:colId xmlns:a16="http://schemas.microsoft.com/office/drawing/2014/main" val="3181954968"/>
                    </a:ext>
                  </a:extLst>
                </a:gridCol>
              </a:tblGrid>
              <a:tr h="507365">
                <a:tc>
                  <a:txBody>
                    <a:bodyPr/>
                    <a:lstStyle/>
                    <a:p>
                      <a:pPr algn="l" rtl="0" fontAlgn="ctr"/>
                      <a:r>
                        <a:rPr lang="pt-br" sz="1400" b="0" i="0" u="none" strike="noStrike" dirty="0">
                          <a:solidFill>
                            <a:srgbClr val="000000"/>
                          </a:solidFill>
                          <a:effectLst/>
                          <a:latin typeface="Century Gothic" panose="020B0502020202020204" pitchFamily="34" charset="0"/>
                        </a:rPr>
                        <a:t>Título da certificação/treinamento</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dirty="0">
                          <a:solidFill>
                            <a:srgbClr val="000000"/>
                          </a:solidFill>
                          <a:effectLst/>
                          <a:latin typeface="Century Gothic" panose="020B0502020202020204" pitchFamily="34" charset="0"/>
                        </a:rPr>
                        <a:t>Data de conclusão da meta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 de conclusão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Método de verificação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3930008"/>
                  </a:ext>
                </a:extLst>
              </a:tr>
              <a:tr h="507365">
                <a:tc>
                  <a:txBody>
                    <a:bodyPr/>
                    <a:lstStyle/>
                    <a:p>
                      <a:pPr algn="l" rtl="0" fontAlgn="ctr"/>
                      <a:r>
                        <a:rPr lang="pt-br" sz="14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dirty="0">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73731924"/>
                  </a:ext>
                </a:extLst>
              </a:tr>
            </a:tbl>
          </a:graphicData>
        </a:graphic>
      </p:graphicFrame>
      <p:pic>
        <p:nvPicPr>
          <p:cNvPr id="13" name="Graphic 12" descr="Diploma with solid fill">
            <a:extLst>
              <a:ext uri="{FF2B5EF4-FFF2-40B4-BE49-F238E27FC236}">
                <a16:creationId xmlns:a16="http://schemas.microsoft.com/office/drawing/2014/main" id="{107F3760-02B3-6C5B-3FEC-4DBB00B342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282" y="4327359"/>
            <a:ext cx="914400" cy="914400"/>
          </a:xfrm>
          <a:prstGeom prst="rect">
            <a:avLst/>
          </a:prstGeom>
        </p:spPr>
      </p:pic>
      <p:graphicFrame>
        <p:nvGraphicFramePr>
          <p:cNvPr id="14" name="Table 13">
            <a:extLst>
              <a:ext uri="{FF2B5EF4-FFF2-40B4-BE49-F238E27FC236}">
                <a16:creationId xmlns:a16="http://schemas.microsoft.com/office/drawing/2014/main" id="{C0234E2C-A665-71E7-A698-D885751F42A5}"/>
              </a:ext>
            </a:extLst>
          </p:cNvPr>
          <p:cNvGraphicFramePr>
            <a:graphicFrameLocks noGrp="1"/>
          </p:cNvGraphicFramePr>
          <p:nvPr>
            <p:extLst>
              <p:ext uri="{D42A27DB-BD31-4B8C-83A1-F6EECF244321}">
                <p14:modId xmlns:p14="http://schemas.microsoft.com/office/powerpoint/2010/main" val="2492894704"/>
              </p:ext>
            </p:extLst>
          </p:nvPr>
        </p:nvGraphicFramePr>
        <p:xfrm>
          <a:off x="1484274" y="4277194"/>
          <a:ext cx="10548044" cy="1014730"/>
        </p:xfrm>
        <a:graphic>
          <a:graphicData uri="http://schemas.openxmlformats.org/drawingml/2006/table">
            <a:tbl>
              <a:tblPr/>
              <a:tblGrid>
                <a:gridCol w="2761488">
                  <a:extLst>
                    <a:ext uri="{9D8B030D-6E8A-4147-A177-3AD203B41FA5}">
                      <a16:colId xmlns:a16="http://schemas.microsoft.com/office/drawing/2014/main" val="1888615123"/>
                    </a:ext>
                  </a:extLst>
                </a:gridCol>
                <a:gridCol w="2743200">
                  <a:extLst>
                    <a:ext uri="{9D8B030D-6E8A-4147-A177-3AD203B41FA5}">
                      <a16:colId xmlns:a16="http://schemas.microsoft.com/office/drawing/2014/main" val="1309668618"/>
                    </a:ext>
                  </a:extLst>
                </a:gridCol>
                <a:gridCol w="2521678">
                  <a:extLst>
                    <a:ext uri="{9D8B030D-6E8A-4147-A177-3AD203B41FA5}">
                      <a16:colId xmlns:a16="http://schemas.microsoft.com/office/drawing/2014/main" val="2206648358"/>
                    </a:ext>
                  </a:extLst>
                </a:gridCol>
                <a:gridCol w="2521678">
                  <a:extLst>
                    <a:ext uri="{9D8B030D-6E8A-4147-A177-3AD203B41FA5}">
                      <a16:colId xmlns:a16="http://schemas.microsoft.com/office/drawing/2014/main" val="3181954968"/>
                    </a:ext>
                  </a:extLst>
                </a:gridCol>
              </a:tblGrid>
              <a:tr h="507365">
                <a:tc>
                  <a:txBody>
                    <a:bodyPr/>
                    <a:lstStyle/>
                    <a:p>
                      <a:pPr algn="l" rtl="0" fontAlgn="ctr"/>
                      <a:r>
                        <a:rPr lang="pt-br" sz="1400" b="0" i="0" u="none" strike="noStrike" dirty="0">
                          <a:solidFill>
                            <a:srgbClr val="000000"/>
                          </a:solidFill>
                          <a:effectLst/>
                          <a:latin typeface="Century Gothic" panose="020B0502020202020204" pitchFamily="34" charset="0"/>
                        </a:rPr>
                        <a:t>Título da certificação/treinamento</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dirty="0">
                          <a:solidFill>
                            <a:srgbClr val="000000"/>
                          </a:solidFill>
                          <a:effectLst/>
                          <a:latin typeface="Century Gothic" panose="020B0502020202020204" pitchFamily="34" charset="0"/>
                        </a:rPr>
                        <a:t>Data de conclusão da meta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 de conclusão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Método de verificação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3930008"/>
                  </a:ext>
                </a:extLst>
              </a:tr>
              <a:tr h="507365">
                <a:tc>
                  <a:txBody>
                    <a:bodyPr/>
                    <a:lstStyle/>
                    <a:p>
                      <a:pPr algn="l" rtl="0" fontAlgn="ctr"/>
                      <a:r>
                        <a:rPr lang="pt-br" sz="14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dirty="0">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73731924"/>
                  </a:ext>
                </a:extLst>
              </a:tr>
            </a:tbl>
          </a:graphicData>
        </a:graphic>
      </p:graphicFrame>
      <p:pic>
        <p:nvPicPr>
          <p:cNvPr id="15" name="Graphic 14" descr="Diploma with solid fill">
            <a:extLst>
              <a:ext uri="{FF2B5EF4-FFF2-40B4-BE49-F238E27FC236}">
                <a16:creationId xmlns:a16="http://schemas.microsoft.com/office/drawing/2014/main" id="{F3C191ED-6E1A-1004-75B5-E53B46BC26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282" y="5767523"/>
            <a:ext cx="914400" cy="914400"/>
          </a:xfrm>
          <a:prstGeom prst="rect">
            <a:avLst/>
          </a:prstGeom>
        </p:spPr>
      </p:pic>
      <p:graphicFrame>
        <p:nvGraphicFramePr>
          <p:cNvPr id="16" name="Table 15">
            <a:extLst>
              <a:ext uri="{FF2B5EF4-FFF2-40B4-BE49-F238E27FC236}">
                <a16:creationId xmlns:a16="http://schemas.microsoft.com/office/drawing/2014/main" id="{A24491CA-B21E-895C-5BF7-00EF7305D7D0}"/>
              </a:ext>
            </a:extLst>
          </p:cNvPr>
          <p:cNvGraphicFramePr>
            <a:graphicFrameLocks noGrp="1"/>
          </p:cNvGraphicFramePr>
          <p:nvPr>
            <p:extLst>
              <p:ext uri="{D42A27DB-BD31-4B8C-83A1-F6EECF244321}">
                <p14:modId xmlns:p14="http://schemas.microsoft.com/office/powerpoint/2010/main" val="485096068"/>
              </p:ext>
            </p:extLst>
          </p:nvPr>
        </p:nvGraphicFramePr>
        <p:xfrm>
          <a:off x="1484274" y="5717358"/>
          <a:ext cx="10548044" cy="1014730"/>
        </p:xfrm>
        <a:graphic>
          <a:graphicData uri="http://schemas.openxmlformats.org/drawingml/2006/table">
            <a:tbl>
              <a:tblPr/>
              <a:tblGrid>
                <a:gridCol w="2761488">
                  <a:extLst>
                    <a:ext uri="{9D8B030D-6E8A-4147-A177-3AD203B41FA5}">
                      <a16:colId xmlns:a16="http://schemas.microsoft.com/office/drawing/2014/main" val="1888615123"/>
                    </a:ext>
                  </a:extLst>
                </a:gridCol>
                <a:gridCol w="2743200">
                  <a:extLst>
                    <a:ext uri="{9D8B030D-6E8A-4147-A177-3AD203B41FA5}">
                      <a16:colId xmlns:a16="http://schemas.microsoft.com/office/drawing/2014/main" val="1309668618"/>
                    </a:ext>
                  </a:extLst>
                </a:gridCol>
                <a:gridCol w="2521678">
                  <a:extLst>
                    <a:ext uri="{9D8B030D-6E8A-4147-A177-3AD203B41FA5}">
                      <a16:colId xmlns:a16="http://schemas.microsoft.com/office/drawing/2014/main" val="2206648358"/>
                    </a:ext>
                  </a:extLst>
                </a:gridCol>
                <a:gridCol w="2521678">
                  <a:extLst>
                    <a:ext uri="{9D8B030D-6E8A-4147-A177-3AD203B41FA5}">
                      <a16:colId xmlns:a16="http://schemas.microsoft.com/office/drawing/2014/main" val="3181954968"/>
                    </a:ext>
                  </a:extLst>
                </a:gridCol>
              </a:tblGrid>
              <a:tr h="507365">
                <a:tc>
                  <a:txBody>
                    <a:bodyPr/>
                    <a:lstStyle/>
                    <a:p>
                      <a:pPr algn="l" rtl="0" fontAlgn="ctr"/>
                      <a:r>
                        <a:rPr lang="pt-br" sz="1400" b="0" i="0" u="none" strike="noStrike" dirty="0">
                          <a:solidFill>
                            <a:srgbClr val="000000"/>
                          </a:solidFill>
                          <a:effectLst/>
                          <a:latin typeface="Century Gothic" panose="020B0502020202020204" pitchFamily="34" charset="0"/>
                        </a:rPr>
                        <a:t>Título da certificação/treinamento</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dirty="0">
                          <a:solidFill>
                            <a:srgbClr val="000000"/>
                          </a:solidFill>
                          <a:effectLst/>
                          <a:latin typeface="Century Gothic" panose="020B0502020202020204" pitchFamily="34" charset="0"/>
                        </a:rPr>
                        <a:t>Data de conclusão da meta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 de conclusão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Método de verificação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3930008"/>
                  </a:ext>
                </a:extLst>
              </a:tr>
              <a:tr h="507365">
                <a:tc>
                  <a:txBody>
                    <a:bodyPr/>
                    <a:lstStyle/>
                    <a:p>
                      <a:pPr algn="l" rtl="0" fontAlgn="ctr"/>
                      <a:r>
                        <a:rPr lang="pt-br" sz="14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dirty="0">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a:solidFill>
                            <a:srgbClr val="000000"/>
                          </a:solidFill>
                          <a:effectLst/>
                          <a:latin typeface="Century Gothic" panose="020B0502020202020204" pitchFamily="34" charset="0"/>
                        </a:rPr>
                        <a:t>DD/MM/AA</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73731924"/>
                  </a:ext>
                </a:extLst>
              </a:tr>
            </a:tbl>
          </a:graphicData>
        </a:graphic>
      </p:graphicFrame>
    </p:spTree>
    <p:extLst>
      <p:ext uri="{BB962C8B-B14F-4D97-AF65-F5344CB8AC3E}">
        <p14:creationId xmlns:p14="http://schemas.microsoft.com/office/powerpoint/2010/main" val="224687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5944B-8C18-EA83-4C5C-347A894DB69E}"/>
            </a:ext>
          </a:extLst>
        </p:cNvPr>
        <p:cNvGrpSpPr/>
        <p:nvPr/>
      </p:nvGrpSpPr>
      <p:grpSpPr>
        <a:xfrm>
          <a:off x="0" y="0"/>
          <a:ext cx="0" cy="0"/>
          <a:chOff x="0" y="0"/>
          <a:chExt cx="0" cy="0"/>
        </a:xfrm>
      </p:grpSpPr>
      <p:pic>
        <p:nvPicPr>
          <p:cNvPr id="2" name="Picture 1" descr="Abstract pastel pink and blue waves">
            <a:extLst>
              <a:ext uri="{FF2B5EF4-FFF2-40B4-BE49-F238E27FC236}">
                <a16:creationId xmlns:a16="http://schemas.microsoft.com/office/drawing/2014/main" id="{9984AF1C-79C1-56D6-316A-D35EB9EA73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5" name="TextBox 4">
            <a:extLst>
              <a:ext uri="{FF2B5EF4-FFF2-40B4-BE49-F238E27FC236}">
                <a16:creationId xmlns:a16="http://schemas.microsoft.com/office/drawing/2014/main" id="{732A1DC5-DFDF-72EB-27D7-EB400B962841}"/>
              </a:ext>
            </a:extLst>
          </p:cNvPr>
          <p:cNvSpPr txBox="1"/>
          <p:nvPr/>
        </p:nvSpPr>
        <p:spPr>
          <a:xfrm>
            <a:off x="202691" y="125912"/>
            <a:ext cx="7384507" cy="523220"/>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Presença nas sessões de treinamento</a:t>
            </a:r>
          </a:p>
        </p:txBody>
      </p:sp>
      <p:graphicFrame>
        <p:nvGraphicFramePr>
          <p:cNvPr id="8" name="Table 7">
            <a:extLst>
              <a:ext uri="{FF2B5EF4-FFF2-40B4-BE49-F238E27FC236}">
                <a16:creationId xmlns:a16="http://schemas.microsoft.com/office/drawing/2014/main" id="{E2432189-C504-A37A-901E-BE07C2DC3EA4}"/>
              </a:ext>
            </a:extLst>
          </p:cNvPr>
          <p:cNvGraphicFramePr>
            <a:graphicFrameLocks noGrp="1"/>
          </p:cNvGraphicFramePr>
          <p:nvPr>
            <p:extLst>
              <p:ext uri="{D42A27DB-BD31-4B8C-83A1-F6EECF244321}">
                <p14:modId xmlns:p14="http://schemas.microsoft.com/office/powerpoint/2010/main" val="4243539854"/>
              </p:ext>
            </p:extLst>
          </p:nvPr>
        </p:nvGraphicFramePr>
        <p:xfrm>
          <a:off x="381001" y="1178452"/>
          <a:ext cx="11548730" cy="5354100"/>
        </p:xfrm>
        <a:graphic>
          <a:graphicData uri="http://schemas.openxmlformats.org/drawingml/2006/table">
            <a:tbl>
              <a:tblPr/>
              <a:tblGrid>
                <a:gridCol w="1986184">
                  <a:extLst>
                    <a:ext uri="{9D8B030D-6E8A-4147-A177-3AD203B41FA5}">
                      <a16:colId xmlns:a16="http://schemas.microsoft.com/office/drawing/2014/main" val="1216416575"/>
                    </a:ext>
                  </a:extLst>
                </a:gridCol>
                <a:gridCol w="1584771">
                  <a:extLst>
                    <a:ext uri="{9D8B030D-6E8A-4147-A177-3AD203B41FA5}">
                      <a16:colId xmlns:a16="http://schemas.microsoft.com/office/drawing/2014/main" val="1891678776"/>
                    </a:ext>
                  </a:extLst>
                </a:gridCol>
                <a:gridCol w="1825001">
                  <a:extLst>
                    <a:ext uri="{9D8B030D-6E8A-4147-A177-3AD203B41FA5}">
                      <a16:colId xmlns:a16="http://schemas.microsoft.com/office/drawing/2014/main" val="575951756"/>
                    </a:ext>
                  </a:extLst>
                </a:gridCol>
                <a:gridCol w="1862983">
                  <a:extLst>
                    <a:ext uri="{9D8B030D-6E8A-4147-A177-3AD203B41FA5}">
                      <a16:colId xmlns:a16="http://schemas.microsoft.com/office/drawing/2014/main" val="449888131"/>
                    </a:ext>
                  </a:extLst>
                </a:gridCol>
                <a:gridCol w="2101718">
                  <a:extLst>
                    <a:ext uri="{9D8B030D-6E8A-4147-A177-3AD203B41FA5}">
                      <a16:colId xmlns:a16="http://schemas.microsoft.com/office/drawing/2014/main" val="2678415094"/>
                    </a:ext>
                  </a:extLst>
                </a:gridCol>
                <a:gridCol w="2188073">
                  <a:extLst>
                    <a:ext uri="{9D8B030D-6E8A-4147-A177-3AD203B41FA5}">
                      <a16:colId xmlns:a16="http://schemas.microsoft.com/office/drawing/2014/main" val="3012763668"/>
                    </a:ext>
                  </a:extLst>
                </a:gridCol>
              </a:tblGrid>
              <a:tr h="914400">
                <a:tc>
                  <a:txBody>
                    <a:bodyPr/>
                    <a:lstStyle/>
                    <a:p>
                      <a:pPr algn="l" rtl="0" fontAlgn="ctr"/>
                      <a:r>
                        <a:rPr lang="pt-br" sz="1400" b="0" i="0" u="none" strike="noStrike">
                          <a:solidFill>
                            <a:srgbClr val="000000"/>
                          </a:solidFill>
                          <a:effectLst/>
                          <a:latin typeface="Century Gothic" panose="020B0502020202020204" pitchFamily="34" charset="0"/>
                        </a:rPr>
                        <a:t>Título do treinamento</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Data(s)-alvo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Datas de comparecimento</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Número de horas</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Tópicos abordados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Instrutor/palestrante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5894642"/>
                  </a:ext>
                </a:extLst>
              </a:tr>
              <a:tr h="110992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0</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94081974"/>
                  </a:ext>
                </a:extLst>
              </a:tr>
              <a:tr h="110992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0</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25302210"/>
                  </a:ext>
                </a:extLst>
              </a:tr>
              <a:tr h="110992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0</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33582999"/>
                  </a:ext>
                </a:extLst>
              </a:tr>
              <a:tr h="110992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0</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49601022"/>
                  </a:ext>
                </a:extLst>
              </a:tr>
            </a:tbl>
          </a:graphicData>
        </a:graphic>
      </p:graphicFrame>
    </p:spTree>
    <p:extLst>
      <p:ext uri="{BB962C8B-B14F-4D97-AF65-F5344CB8AC3E}">
        <p14:creationId xmlns:p14="http://schemas.microsoft.com/office/powerpoint/2010/main" val="388228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pastel pink and blue waves">
            <a:extLst>
              <a:ext uri="{FF2B5EF4-FFF2-40B4-BE49-F238E27FC236}">
                <a16:creationId xmlns:a16="http://schemas.microsoft.com/office/drawing/2014/main" id="{15D87F22-8ED2-4130-8BF8-12E65AC887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3" name="TextBox 2">
            <a:extLst>
              <a:ext uri="{FF2B5EF4-FFF2-40B4-BE49-F238E27FC236}">
                <a16:creationId xmlns:a16="http://schemas.microsoft.com/office/drawing/2014/main" id="{E6F32A90-B7F9-DDE7-1D5C-E874ABDD91CD}"/>
              </a:ext>
            </a:extLst>
          </p:cNvPr>
          <p:cNvSpPr txBox="1"/>
          <p:nvPr/>
        </p:nvSpPr>
        <p:spPr>
          <a:xfrm>
            <a:off x="202691" y="125912"/>
            <a:ext cx="7384507" cy="523220"/>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Reuniões de coaching e mentoria</a:t>
            </a:r>
          </a:p>
        </p:txBody>
      </p:sp>
      <p:graphicFrame>
        <p:nvGraphicFramePr>
          <p:cNvPr id="4" name="Table 3">
            <a:extLst>
              <a:ext uri="{FF2B5EF4-FFF2-40B4-BE49-F238E27FC236}">
                <a16:creationId xmlns:a16="http://schemas.microsoft.com/office/drawing/2014/main" id="{B9E85AD8-EFA9-3BE2-B2BA-803CF03B4CD5}"/>
              </a:ext>
            </a:extLst>
          </p:cNvPr>
          <p:cNvGraphicFramePr>
            <a:graphicFrameLocks noGrp="1"/>
          </p:cNvGraphicFramePr>
          <p:nvPr>
            <p:extLst>
              <p:ext uri="{D42A27DB-BD31-4B8C-83A1-F6EECF244321}">
                <p14:modId xmlns:p14="http://schemas.microsoft.com/office/powerpoint/2010/main" val="2808475670"/>
              </p:ext>
            </p:extLst>
          </p:nvPr>
        </p:nvGraphicFramePr>
        <p:xfrm>
          <a:off x="202691" y="1008414"/>
          <a:ext cx="11780202" cy="5493340"/>
        </p:xfrm>
        <a:graphic>
          <a:graphicData uri="http://schemas.openxmlformats.org/drawingml/2006/table">
            <a:tbl>
              <a:tblPr/>
              <a:tblGrid>
                <a:gridCol w="1960760">
                  <a:extLst>
                    <a:ext uri="{9D8B030D-6E8A-4147-A177-3AD203B41FA5}">
                      <a16:colId xmlns:a16="http://schemas.microsoft.com/office/drawing/2014/main" val="1930990208"/>
                    </a:ext>
                  </a:extLst>
                </a:gridCol>
                <a:gridCol w="1681768">
                  <a:extLst>
                    <a:ext uri="{9D8B030D-6E8A-4147-A177-3AD203B41FA5}">
                      <a16:colId xmlns:a16="http://schemas.microsoft.com/office/drawing/2014/main" val="204988165"/>
                    </a:ext>
                  </a:extLst>
                </a:gridCol>
                <a:gridCol w="1681768">
                  <a:extLst>
                    <a:ext uri="{9D8B030D-6E8A-4147-A177-3AD203B41FA5}">
                      <a16:colId xmlns:a16="http://schemas.microsoft.com/office/drawing/2014/main" val="2103122471"/>
                    </a:ext>
                  </a:extLst>
                </a:gridCol>
                <a:gridCol w="3958845">
                  <a:extLst>
                    <a:ext uri="{9D8B030D-6E8A-4147-A177-3AD203B41FA5}">
                      <a16:colId xmlns:a16="http://schemas.microsoft.com/office/drawing/2014/main" val="1775087628"/>
                    </a:ext>
                  </a:extLst>
                </a:gridCol>
                <a:gridCol w="2497061">
                  <a:extLst>
                    <a:ext uri="{9D8B030D-6E8A-4147-A177-3AD203B41FA5}">
                      <a16:colId xmlns:a16="http://schemas.microsoft.com/office/drawing/2014/main" val="2564258036"/>
                    </a:ext>
                  </a:extLst>
                </a:gridCol>
              </a:tblGrid>
              <a:tr h="914400">
                <a:tc>
                  <a:txBody>
                    <a:bodyPr/>
                    <a:lstStyle/>
                    <a:p>
                      <a:pPr algn="l" rtl="0" fontAlgn="ctr"/>
                      <a:r>
                        <a:rPr lang="pt-br" sz="1400" b="0" i="0" u="none" strike="noStrike">
                          <a:solidFill>
                            <a:srgbClr val="000000"/>
                          </a:solidFill>
                          <a:effectLst/>
                          <a:latin typeface="Century Gothic" panose="020B0502020202020204" pitchFamily="34" charset="0"/>
                        </a:rPr>
                        <a:t>Tipo de reunião</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rtl="0" fontAlgn="ctr"/>
                      <a:r>
                        <a:rPr lang="pt-br" sz="1400" b="0" i="0" u="none" strike="noStrike">
                          <a:solidFill>
                            <a:srgbClr val="000000"/>
                          </a:solidFill>
                          <a:effectLst/>
                          <a:latin typeface="Century Gothic" panose="020B0502020202020204" pitchFamily="34" charset="0"/>
                        </a:rPr>
                        <a:t>Data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Mentor(a)/coach</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Tópicos discutidos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rtl="0" fontAlgn="ctr"/>
                      <a:r>
                        <a:rPr lang="pt-br" sz="1400" b="0" i="0" u="none" strike="noStrike">
                          <a:solidFill>
                            <a:srgbClr val="000000"/>
                          </a:solidFill>
                          <a:effectLst/>
                          <a:latin typeface="Century Gothic" panose="020B0502020202020204" pitchFamily="34" charset="0"/>
                        </a:rPr>
                        <a:t>Itens de ação/acompanhamento</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1635647"/>
                  </a:ext>
                </a:extLst>
              </a:tr>
              <a:tr h="114473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9819758"/>
                  </a:ext>
                </a:extLst>
              </a:tr>
              <a:tr h="114473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13996360"/>
                  </a:ext>
                </a:extLst>
              </a:tr>
              <a:tr h="114473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68354480"/>
                  </a:ext>
                </a:extLst>
              </a:tr>
              <a:tr h="1144735">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rtl="0" fontAlgn="ctr"/>
                      <a:r>
                        <a:rPr lang="pt-br" sz="1200" b="0" i="0" u="none" strike="noStrike">
                          <a:solidFill>
                            <a:srgbClr val="000000"/>
                          </a:solidFill>
                          <a:effectLst/>
                          <a:latin typeface="Century Gothic" panose="020B0502020202020204" pitchFamily="34" charset="0"/>
                        </a:rPr>
                        <a:t>DD/MM/AA</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pt-br"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83294804"/>
                  </a:ext>
                </a:extLst>
              </a:tr>
            </a:tbl>
          </a:graphicData>
        </a:graphic>
      </p:graphicFrame>
      <p:sp>
        <p:nvSpPr>
          <p:cNvPr id="5" name="Text Box 2">
            <a:extLst>
              <a:ext uri="{FF2B5EF4-FFF2-40B4-BE49-F238E27FC236}">
                <a16:creationId xmlns:a16="http://schemas.microsoft.com/office/drawing/2014/main" id="{7C76EAA3-C0F3-AE3E-1D94-172845EBE38C}"/>
              </a:ext>
            </a:extLst>
          </p:cNvPr>
          <p:cNvSpPr txBox="1">
            <a:spLocks noChangeArrowheads="1"/>
          </p:cNvSpPr>
          <p:nvPr/>
        </p:nvSpPr>
        <p:spPr bwMode="auto">
          <a:xfrm>
            <a:off x="0" y="6561387"/>
            <a:ext cx="12192000" cy="296613"/>
          </a:xfrm>
          <a:prstGeom prst="rect">
            <a:avLst/>
          </a:prstGeom>
          <a:noFill/>
          <a:ln w="9525">
            <a:noFill/>
            <a:miter lim="800000"/>
            <a:headEnd/>
            <a:tailEnd/>
          </a:ln>
        </p:spPr>
        <p:txBody>
          <a:bodyPr rot="0" vert="horz" wrap="square" lIns="91440" tIns="45720" rIns="91440" bIns="45720" rtlCol="0" anchor="t" anchorCtr="0">
            <a:noAutofit/>
          </a:bodyPr>
          <a:lstStyle/>
          <a:p>
            <a:pPr marL="0" marR="0" algn="ctr" rtl="0"/>
            <a:r>
              <a:rPr lang="pt-br" sz="1200" i="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endParaRPr lang="en-US" sz="1100" dirty="0">
              <a:effectLst/>
              <a:latin typeface="Century Gothic" panose="020B0502020202020204" pitchFamily="34" charset="0"/>
              <a:ea typeface="DengXian" panose="02010600030101010101" pitchFamily="2" charset="-122"/>
              <a:cs typeface="Century Gothic" panose="020B0502020202020204" pitchFamily="34" charset="0"/>
            </a:endParaRPr>
          </a:p>
        </p:txBody>
      </p:sp>
    </p:spTree>
    <p:extLst>
      <p:ext uri="{BB962C8B-B14F-4D97-AF65-F5344CB8AC3E}">
        <p14:creationId xmlns:p14="http://schemas.microsoft.com/office/powerpoint/2010/main" val="351320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endParaRPr lang="en-US" sz="1200" b="1" dirty="0">
                        <a:solidFill>
                          <a:schemeClr val="tx1"/>
                        </a:solidFill>
                        <a:effectLst/>
                        <a:latin typeface="Century Gothic" panose="020B0502020202020204" pitchFamily="34" charset="0"/>
                      </a:endParaRP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TotalTime>
  <Words>591</Words>
  <Application>Microsoft Office PowerPoint</Application>
  <PresentationFormat>Widescreen</PresentationFormat>
  <Paragraphs>208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Sun Ye</cp:lastModifiedBy>
  <cp:revision>22</cp:revision>
  <dcterms:created xsi:type="dcterms:W3CDTF">2024-07-31T18:43:37Z</dcterms:created>
  <dcterms:modified xsi:type="dcterms:W3CDTF">2025-07-17T03:37:22Z</dcterms:modified>
</cp:coreProperties>
</file>